
<file path=[Content_Types].xml><?xml version="1.0" encoding="utf-8"?>
<Types xmlns="http://schemas.openxmlformats.org/package/2006/content-types">
  <Default Extension="bin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media/image3.bin" ContentType="image/jpeg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  <p:sldMasterId id="2147483650" r:id="rId3"/>
    <p:sldMasterId id="2147483652" r:id="rId4"/>
  </p:sldMasterIdLst>
  <p:notesMasterIdLst>
    <p:notesMasterId r:id="rId15"/>
  </p:notesMasterIdLst>
  <p:sldIdLst>
    <p:sldId id="257" r:id="rId5"/>
    <p:sldId id="258" r:id="rId6"/>
    <p:sldId id="271" r:id="rId7"/>
    <p:sldId id="277" r:id="rId8"/>
    <p:sldId id="272" r:id="rId9"/>
    <p:sldId id="273" r:id="rId10"/>
    <p:sldId id="274" r:id="rId11"/>
    <p:sldId id="275" r:id="rId12"/>
    <p:sldId id="276" r:id="rId13"/>
    <p:sldId id="278" r:id="rId14"/>
  </p:sldIdLst>
  <p:sldSz cx="9144000" cy="5143500" type="screen16x9"/>
  <p:notesSz cx="7104063" cy="10234613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 Narrow" panose="020B060602020203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 Narrow" panose="020B060602020203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 Narrow" panose="020B060602020203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 Narrow" panose="020B060602020203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 Narrow" panose="020B060602020203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600" kern="1200">
        <a:solidFill>
          <a:schemeClr val="tx1"/>
        </a:solidFill>
        <a:latin typeface="Arial Narrow" panose="020B060602020203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600" kern="1200">
        <a:solidFill>
          <a:schemeClr val="tx1"/>
        </a:solidFill>
        <a:latin typeface="Arial Narrow" panose="020B060602020203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600" kern="1200">
        <a:solidFill>
          <a:schemeClr val="tx1"/>
        </a:solidFill>
        <a:latin typeface="Arial Narrow" panose="020B060602020203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600" kern="1200">
        <a:solidFill>
          <a:schemeClr val="tx1"/>
        </a:solidFill>
        <a:latin typeface="Arial Narrow" panose="020B060602020203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ina Müller" initials="MM" lastIdx="1" clrIdx="0">
    <p:extLst>
      <p:ext uri="{19B8F6BF-5375-455C-9EA6-DF929625EA0E}">
        <p15:presenceInfo xmlns:p15="http://schemas.microsoft.com/office/powerpoint/2012/main" userId="Martina Müll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94" autoAdjust="0"/>
  </p:normalViewPr>
  <p:slideViewPr>
    <p:cSldViewPr snapToGrid="0">
      <p:cViewPr varScale="1">
        <p:scale>
          <a:sx n="105" d="100"/>
          <a:sy n="105" d="100"/>
        </p:scale>
        <p:origin x="758" y="6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436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3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A6E7CCD5-C37C-DF4C-BE58-86A96882FE8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8075" cy="512479"/>
          </a:xfrm>
          <a:prstGeom prst="rect">
            <a:avLst/>
          </a:prstGeom>
          <a:noFill/>
          <a:ln>
            <a:noFill/>
          </a:ln>
        </p:spPr>
        <p:txBody>
          <a:bodyPr vert="horz" wrap="square" lIns="99073" tIns="49536" rIns="99073" bIns="49536" numCol="1" anchor="t" anchorCtr="0" compatLnSpc="1">
            <a:prstTxWarp prst="textNoShape">
              <a:avLst/>
            </a:prstTxWarp>
          </a:bodyPr>
          <a:lstStyle>
            <a:lvl1pPr defTabSz="990625" eaLnBrk="1" hangingPunct="1">
              <a:defRPr sz="1300">
                <a:latin typeface="Arial Narrow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F76D49C8-D3B8-4347-A2B9-95DE667C102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4227" y="0"/>
            <a:ext cx="3078075" cy="512479"/>
          </a:xfrm>
          <a:prstGeom prst="rect">
            <a:avLst/>
          </a:prstGeom>
          <a:noFill/>
          <a:ln>
            <a:noFill/>
          </a:ln>
        </p:spPr>
        <p:txBody>
          <a:bodyPr vert="horz" wrap="square" lIns="99073" tIns="49536" rIns="99073" bIns="49536" numCol="1" anchor="t" anchorCtr="0" compatLnSpc="1">
            <a:prstTxWarp prst="textNoShape">
              <a:avLst/>
            </a:prstTxWarp>
          </a:bodyPr>
          <a:lstStyle>
            <a:lvl1pPr algn="r" defTabSz="990625" eaLnBrk="1" hangingPunct="1">
              <a:defRPr sz="1300">
                <a:latin typeface="Arial Narrow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3556" name="Rectangle 4">
            <a:extLst>
              <a:ext uri="{FF2B5EF4-FFF2-40B4-BE49-F238E27FC236}">
                <a16:creationId xmlns:a16="http://schemas.microsoft.com/office/drawing/2014/main" id="{18B53A46-1A6E-7A44-8C07-900AA95838D4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6763"/>
            <a:ext cx="6821487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49F3F102-AEDE-6543-BF94-95F111C3617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055" y="4861068"/>
            <a:ext cx="5683955" cy="4606697"/>
          </a:xfrm>
          <a:prstGeom prst="rect">
            <a:avLst/>
          </a:prstGeom>
          <a:noFill/>
          <a:ln>
            <a:noFill/>
          </a:ln>
        </p:spPr>
        <p:txBody>
          <a:bodyPr vert="horz" wrap="square" lIns="99073" tIns="49536" rIns="99073" bIns="495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 noProof="0"/>
              <a:t>Textmasterformate durch Klicken bearbeiten</a:t>
            </a:r>
          </a:p>
          <a:p>
            <a:pPr lvl="1"/>
            <a:r>
              <a:rPr lang="de-CH" altLang="de-DE" noProof="0"/>
              <a:t>Zweite Ebene</a:t>
            </a:r>
          </a:p>
          <a:p>
            <a:pPr lvl="2"/>
            <a:r>
              <a:rPr lang="de-CH" altLang="de-DE" noProof="0"/>
              <a:t>Dritte Ebene</a:t>
            </a:r>
          </a:p>
          <a:p>
            <a:pPr lvl="3"/>
            <a:r>
              <a:rPr lang="de-CH" altLang="de-DE" noProof="0"/>
              <a:t>Vierte Ebene</a:t>
            </a:r>
          </a:p>
          <a:p>
            <a:pPr lvl="4"/>
            <a:r>
              <a:rPr lang="de-CH" altLang="de-DE" noProof="0"/>
              <a:t>Fünfte Ebene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193C457E-5DA3-0946-9224-320E721EF56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0265"/>
            <a:ext cx="3078075" cy="512479"/>
          </a:xfrm>
          <a:prstGeom prst="rect">
            <a:avLst/>
          </a:prstGeom>
          <a:noFill/>
          <a:ln>
            <a:noFill/>
          </a:ln>
        </p:spPr>
        <p:txBody>
          <a:bodyPr vert="horz" wrap="square" lIns="99073" tIns="49536" rIns="99073" bIns="49536" numCol="1" anchor="b" anchorCtr="0" compatLnSpc="1">
            <a:prstTxWarp prst="textNoShape">
              <a:avLst/>
            </a:prstTxWarp>
          </a:bodyPr>
          <a:lstStyle>
            <a:lvl1pPr defTabSz="990625" eaLnBrk="1" hangingPunct="1">
              <a:defRPr sz="1300">
                <a:latin typeface="Arial Narrow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027B88F2-4789-D844-8C8D-013C1FC25F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227" y="9720265"/>
            <a:ext cx="3078075" cy="512479"/>
          </a:xfrm>
          <a:prstGeom prst="rect">
            <a:avLst/>
          </a:prstGeom>
          <a:noFill/>
          <a:ln>
            <a:noFill/>
          </a:ln>
        </p:spPr>
        <p:txBody>
          <a:bodyPr vert="horz" wrap="square" lIns="99073" tIns="49536" rIns="99073" bIns="49536" numCol="1" anchor="b" anchorCtr="0" compatLnSpc="1">
            <a:prstTxWarp prst="textNoShape">
              <a:avLst/>
            </a:prstTxWarp>
          </a:bodyPr>
          <a:lstStyle>
            <a:lvl1pPr algn="r" defTabSz="990625" eaLnBrk="1" hangingPunct="1">
              <a:defRPr sz="1300">
                <a:latin typeface="Arial Narrow" panose="020B0604020202020204" pitchFamily="34" charset="0"/>
              </a:defRPr>
            </a:lvl1pPr>
          </a:lstStyle>
          <a:p>
            <a:pPr>
              <a:defRPr/>
            </a:pPr>
            <a:fld id="{54D8EBE3-0B53-DB46-B86F-9CDED2EAED4A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6626928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ＭＳ Ｐゴシック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Arial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Arial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Arial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Arial" charset="0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bild, Schluss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>
            <a:extLst>
              <a:ext uri="{FF2B5EF4-FFF2-40B4-BE49-F238E27FC236}">
                <a16:creationId xmlns:a16="http://schemas.microsoft.com/office/drawing/2014/main" id="{CBF395E5-E39A-1F49-B39F-0CC0642167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B3F07DA-C5D5-42FD-ACF0-3EC8152AF8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1226C2-F133-44DF-AAED-DC1E350BCD78}" type="slidenum">
              <a:rPr lang="de-CH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24228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>
            <a:extLst>
              <a:ext uri="{FF2B5EF4-FFF2-40B4-BE49-F238E27FC236}">
                <a16:creationId xmlns:a16="http://schemas.microsoft.com/office/drawing/2014/main" id="{753E7E1E-7E2B-E542-A0EB-F79C225EBD8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42988" y="853200"/>
            <a:ext cx="7058025" cy="360362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de-DE" dirty="0"/>
              <a:t>Titel: Arial Narrow, Regular, 26 </a:t>
            </a:r>
            <a:r>
              <a:rPr lang="de-DE" dirty="0" err="1"/>
              <a:t>pt</a:t>
            </a:r>
            <a:endParaRPr lang="de-DE" dirty="0"/>
          </a:p>
        </p:txBody>
      </p:sp>
      <p:sp>
        <p:nvSpPr>
          <p:cNvPr id="10" name="Diagrammplatzhalter 9">
            <a:extLst>
              <a:ext uri="{FF2B5EF4-FFF2-40B4-BE49-F238E27FC236}">
                <a16:creationId xmlns:a16="http://schemas.microsoft.com/office/drawing/2014/main" id="{1FCAEACB-FE81-344E-B884-3DC35B32C8BD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1042988" y="2066924"/>
            <a:ext cx="7058025" cy="2844801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82CE485-93E8-4669-BC4F-46017AB2484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E1226C2-F133-44DF-AAED-DC1E350BCD78}" type="slidenum">
              <a:rPr lang="de-CH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26719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4">
            <a:extLst>
              <a:ext uri="{FF2B5EF4-FFF2-40B4-BE49-F238E27FC236}">
                <a16:creationId xmlns:a16="http://schemas.microsoft.com/office/drawing/2014/main" id="{41772299-7045-064A-AB87-929B4064B0A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68425" y="2514973"/>
            <a:ext cx="7272337" cy="589375"/>
          </a:xfrm>
          <a:prstGeom prst="rect">
            <a:avLst/>
          </a:prstGeom>
        </p:spPr>
        <p:txBody>
          <a:bodyPr lIns="0" tIns="0" rIns="0" bIns="0"/>
          <a:lstStyle>
            <a:lvl1pPr marL="0" indent="0" fontAlgn="auto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600" b="0" i="0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pPr fontAlgn="auto">
              <a:lnSpc>
                <a:spcPts val="4200"/>
              </a:lnSpc>
              <a:spcAft>
                <a:spcPts val="0"/>
              </a:spcAft>
              <a:defRPr/>
            </a:pPr>
            <a:r>
              <a:rPr lang="de-DE" altLang="de-DE" sz="3600" dirty="0">
                <a:latin typeface="Arial Narrow" panose="020B0604020202020204" pitchFamily="34" charset="0"/>
                <a:cs typeface="Arial Narrow" panose="020B0604020202020204" pitchFamily="34" charset="0"/>
              </a:rPr>
              <a:t>Titel: Arial Narrow Regular 36 </a:t>
            </a:r>
            <a:r>
              <a:rPr lang="de-DE" altLang="de-DE" sz="3600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pt</a:t>
            </a:r>
            <a:endParaRPr lang="de-DE" altLang="de-DE" sz="3600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DCB4354-7E5F-F04B-BF86-6D56EC5599F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68425" y="3119811"/>
            <a:ext cx="7272338" cy="506412"/>
          </a:xfrm>
          <a:prstGeom prst="rect">
            <a:avLst/>
          </a:prstGeom>
        </p:spPr>
        <p:txBody>
          <a:bodyPr lIns="0" tIns="0" rIns="0" bIns="0"/>
          <a:lstStyle>
            <a:lvl1pPr marL="0" indent="0"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200" b="0" i="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457200" indent="0">
              <a:lnSpc>
                <a:spcPts val="2800"/>
              </a:lnSpc>
              <a:buFont typeface="Arial" panose="020B0604020202020204" pitchFamily="34" charset="0"/>
              <a:buNone/>
              <a:defRPr sz="2200" b="0" i="0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914400" indent="0">
              <a:lnSpc>
                <a:spcPts val="2800"/>
              </a:lnSpc>
              <a:buFont typeface="Arial" panose="020B0604020202020204" pitchFamily="34" charset="0"/>
              <a:buNone/>
              <a:defRPr sz="2200" b="0" i="0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371600" indent="0">
              <a:lnSpc>
                <a:spcPts val="2800"/>
              </a:lnSpc>
              <a:buFont typeface="Arial" panose="020B0604020202020204" pitchFamily="34" charset="0"/>
              <a:buNone/>
              <a:defRPr sz="2200" b="0" i="0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1828800" indent="0">
              <a:lnSpc>
                <a:spcPts val="2800"/>
              </a:lnSpc>
              <a:buFont typeface="Arial" panose="020B0604020202020204" pitchFamily="34" charset="0"/>
              <a:buNone/>
              <a:defRPr sz="2200" b="0" i="0">
                <a:solidFill>
                  <a:schemeClr val="bg1"/>
                </a:solidFill>
                <a:latin typeface="Arial Narrow" panose="020B0606020202030204" pitchFamily="34" charset="0"/>
              </a:defRPr>
            </a:lvl5pPr>
          </a:lstStyle>
          <a:p>
            <a:pPr marL="0" indent="0"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de-DE" altLang="de-DE" sz="2200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Untertitel: Arial Narrow Regular 22 </a:t>
            </a:r>
            <a:r>
              <a:rPr lang="de-DE" altLang="de-DE" sz="2200" dirty="0" err="1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pt</a:t>
            </a:r>
            <a:r>
              <a:rPr lang="de-DE" altLang="de-DE" sz="2200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  <a:endParaRPr lang="de-CH" altLang="de-DE" sz="2200" dirty="0">
              <a:solidFill>
                <a:schemeClr val="bg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5594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, Bildstreif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3BC990F-D024-4944-A63D-707F5247C3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42988" y="853200"/>
            <a:ext cx="7058025" cy="2700337"/>
          </a:xfrm>
          <a:prstGeom prst="rect">
            <a:avLst/>
          </a:prstGeom>
        </p:spPr>
        <p:txBody>
          <a:bodyPr lIns="0" tIns="0" rIns="0" bIns="0"/>
          <a:lstStyle>
            <a:lvl1pPr marL="0" indent="-360000" eaLnBrk="1" hangingPunct="1">
              <a:lnSpc>
                <a:spcPts val="2800"/>
              </a:lnSpc>
              <a:spcBef>
                <a:spcPts val="600"/>
              </a:spcBef>
              <a:buFont typeface="Arial Narrow" panose="020B0606020202030204" pitchFamily="34" charset="0"/>
              <a:buAutoNum type="arabicPeriod"/>
              <a:defRPr sz="2200"/>
            </a:lvl1pPr>
            <a:lvl2pPr marL="458787" indent="-457200">
              <a:buFont typeface="+mj-lt"/>
              <a:buAutoNum type="arabicPeriod"/>
              <a:defRPr sz="2200"/>
            </a:lvl2pPr>
            <a:lvl3pPr marL="814387" indent="-457200">
              <a:buFont typeface="+mj-lt"/>
              <a:buAutoNum type="arabicPeriod"/>
              <a:defRPr sz="2200"/>
            </a:lvl3pPr>
            <a:lvl4pPr marL="1182688" indent="-457200">
              <a:buFont typeface="+mj-lt"/>
              <a:buAutoNum type="arabicPeriod"/>
              <a:defRPr sz="2200"/>
            </a:lvl4pPr>
            <a:lvl5pPr marL="1527175" indent="-457200">
              <a:buFont typeface="+mj-lt"/>
              <a:buAutoNum type="arabicPeriod"/>
              <a:defRPr sz="2200"/>
            </a:lvl5pPr>
          </a:lstStyle>
          <a:p>
            <a:pPr eaLnBrk="1" hangingPunct="1">
              <a:lnSpc>
                <a:spcPts val="2800"/>
              </a:lnSpc>
              <a:spcBef>
                <a:spcPts val="600"/>
              </a:spcBef>
              <a:buFont typeface="Arial Narrow" panose="020B0606020202030204" pitchFamily="34" charset="0"/>
              <a:buAutoNum type="arabicPeriod"/>
            </a:pPr>
            <a:r>
              <a:rPr lang="de-CH" altLang="de-DE" sz="2200" dirty="0"/>
              <a:t>Aufzählung, Arial Narrow Regular 22 </a:t>
            </a:r>
            <a:r>
              <a:rPr lang="de-CH" altLang="de-DE" sz="2200" dirty="0" err="1"/>
              <a:t>pt</a:t>
            </a:r>
            <a:r>
              <a:rPr lang="de-CH" altLang="de-DE" sz="2200" dirty="0"/>
              <a:t> </a:t>
            </a:r>
          </a:p>
          <a:p>
            <a:pPr eaLnBrk="1" hangingPunct="1">
              <a:lnSpc>
                <a:spcPts val="2800"/>
              </a:lnSpc>
              <a:spcBef>
                <a:spcPts val="600"/>
              </a:spcBef>
              <a:buFont typeface="Arial Narrow" panose="020B0606020202030204" pitchFamily="34" charset="0"/>
              <a:buAutoNum type="arabicPeriod"/>
            </a:pPr>
            <a:r>
              <a:rPr lang="de-CH" altLang="de-DE" sz="2200" dirty="0"/>
              <a:t>Zeilenabstand 28 </a:t>
            </a:r>
            <a:r>
              <a:rPr lang="de-CH" altLang="de-DE" sz="2200" dirty="0" err="1"/>
              <a:t>pt</a:t>
            </a:r>
            <a:r>
              <a:rPr lang="de-CH" altLang="de-DE" sz="2200" dirty="0"/>
              <a:t>, Abstand vor 6 </a:t>
            </a:r>
            <a:r>
              <a:rPr lang="de-CH" altLang="de-DE" sz="2200" dirty="0" err="1"/>
              <a:t>pt</a:t>
            </a:r>
            <a:endParaRPr lang="de-CH" altLang="de-DE" sz="2200" dirty="0"/>
          </a:p>
          <a:p>
            <a:pPr eaLnBrk="1" hangingPunct="1">
              <a:lnSpc>
                <a:spcPts val="2800"/>
              </a:lnSpc>
              <a:spcBef>
                <a:spcPts val="600"/>
              </a:spcBef>
              <a:buFont typeface="Arial Narrow" panose="020B0606020202030204" pitchFamily="34" charset="0"/>
              <a:buAutoNum type="arabicPeriod"/>
            </a:pPr>
            <a:r>
              <a:rPr lang="de-CH" altLang="de-DE" sz="2200" dirty="0"/>
              <a:t>Aufzählung, Schrift Arial Narrow Regular 22 </a:t>
            </a:r>
            <a:r>
              <a:rPr lang="de-CH" altLang="de-DE" sz="2200" dirty="0" err="1"/>
              <a:t>pt</a:t>
            </a:r>
            <a:endParaRPr lang="de-CH" altLang="de-DE" sz="2200" dirty="0"/>
          </a:p>
          <a:p>
            <a:pPr eaLnBrk="1" hangingPunct="1">
              <a:lnSpc>
                <a:spcPts val="2800"/>
              </a:lnSpc>
              <a:spcBef>
                <a:spcPts val="600"/>
              </a:spcBef>
              <a:buFont typeface="Arial Narrow" panose="020B0606020202030204" pitchFamily="34" charset="0"/>
              <a:buAutoNum type="arabicPeriod"/>
            </a:pPr>
            <a:r>
              <a:rPr lang="de-CH" altLang="de-DE" sz="2200" dirty="0"/>
              <a:t>Zeilenabstand auch hier 28 </a:t>
            </a:r>
            <a:r>
              <a:rPr lang="de-CH" altLang="de-DE" sz="2200" dirty="0" err="1"/>
              <a:t>pt</a:t>
            </a:r>
            <a:r>
              <a:rPr lang="de-CH" altLang="de-DE" sz="2200" dirty="0"/>
              <a:t>, Abstand vor 6 </a:t>
            </a:r>
            <a:r>
              <a:rPr lang="de-CH" altLang="de-DE" sz="2200" dirty="0" err="1"/>
              <a:t>pt</a:t>
            </a:r>
            <a:endParaRPr lang="de-CH" altLang="de-DE" sz="2200" dirty="0"/>
          </a:p>
          <a:p>
            <a:pPr eaLnBrk="1" hangingPunct="1">
              <a:lnSpc>
                <a:spcPts val="2800"/>
              </a:lnSpc>
              <a:spcBef>
                <a:spcPts val="600"/>
              </a:spcBef>
              <a:buFont typeface="Arial Narrow" panose="020B0606020202030204" pitchFamily="34" charset="0"/>
              <a:buAutoNum type="arabicPeriod"/>
            </a:pPr>
            <a:r>
              <a:rPr lang="de-CH" altLang="de-DE" sz="2200" dirty="0"/>
              <a:t>Aufzählung, Arial Narrow Regular 22 </a:t>
            </a:r>
            <a:r>
              <a:rPr lang="de-CH" altLang="de-DE" sz="2200" dirty="0" err="1"/>
              <a:t>pt</a:t>
            </a:r>
            <a:endParaRPr lang="de-CH" altLang="de-DE" sz="2200" dirty="0"/>
          </a:p>
          <a:p>
            <a:pPr eaLnBrk="1" hangingPunct="1">
              <a:lnSpc>
                <a:spcPts val="2800"/>
              </a:lnSpc>
              <a:spcBef>
                <a:spcPts val="600"/>
              </a:spcBef>
              <a:buFont typeface="Arial Narrow" panose="020B0606020202030204" pitchFamily="34" charset="0"/>
              <a:buAutoNum type="arabicPeriod"/>
            </a:pPr>
            <a:r>
              <a:rPr lang="de-CH" altLang="de-DE" sz="2200" dirty="0"/>
              <a:t>Zeilenabstand 28 </a:t>
            </a:r>
            <a:r>
              <a:rPr lang="de-CH" altLang="de-DE" sz="2200" dirty="0" err="1"/>
              <a:t>pt</a:t>
            </a:r>
            <a:r>
              <a:rPr lang="de-CH" altLang="de-DE" sz="2200" dirty="0"/>
              <a:t>, Abstand vor 6 </a:t>
            </a:r>
            <a:r>
              <a:rPr lang="de-CH" altLang="de-DE" sz="2200" dirty="0" err="1"/>
              <a:t>pt</a:t>
            </a:r>
            <a:endParaRPr lang="de-CH" altLang="de-DE" sz="2200" dirty="0"/>
          </a:p>
        </p:txBody>
      </p:sp>
      <p:sp>
        <p:nvSpPr>
          <p:cNvPr id="5" name="Bildplatzhalter 2">
            <a:extLst>
              <a:ext uri="{FF2B5EF4-FFF2-40B4-BE49-F238E27FC236}">
                <a16:creationId xmlns:a16="http://schemas.microsoft.com/office/drawing/2014/main" id="{4CECF6C8-B9FF-BE41-AA0A-968B7602B5B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3832224"/>
            <a:ext cx="9144000" cy="13112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6DA69A1-DD2C-4CF6-92A4-C2BBC2D9795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E1226C2-F133-44DF-AAED-DC1E350BCD78}" type="slidenum">
              <a:rPr lang="de-CH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35640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521D598-7CC6-EC48-89B2-08F684AE7C6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066924"/>
            <a:ext cx="9144000" cy="3076575"/>
          </a:xfrm>
          <a:prstGeom prst="rect">
            <a:avLst/>
          </a:prstGeo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F24BC259-F8B0-7440-B527-03E99CF2819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42988" y="853200"/>
            <a:ext cx="7058025" cy="360362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de-DE" dirty="0"/>
              <a:t>Titel: Arial Narrow, Regular, 26 </a:t>
            </a:r>
            <a:r>
              <a:rPr lang="de-DE" dirty="0" err="1"/>
              <a:t>pt</a:t>
            </a:r>
            <a:r>
              <a:rPr lang="de-DE" dirty="0"/>
              <a:t> 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8F2206D-4F27-714A-8966-019CC413E8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42988" y="1247775"/>
            <a:ext cx="7058025" cy="35718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600"/>
              </a:lnSpc>
              <a:spcBef>
                <a:spcPts val="0"/>
              </a:spcBef>
              <a:defRPr sz="2000"/>
            </a:lvl1pPr>
            <a:lvl2pPr>
              <a:lnSpc>
                <a:spcPts val="2600"/>
              </a:lnSpc>
              <a:spcBef>
                <a:spcPts val="0"/>
              </a:spcBef>
              <a:defRPr sz="2000"/>
            </a:lvl2pPr>
            <a:lvl3pPr>
              <a:lnSpc>
                <a:spcPts val="2600"/>
              </a:lnSpc>
              <a:spcBef>
                <a:spcPts val="0"/>
              </a:spcBef>
              <a:defRPr sz="2000"/>
            </a:lvl3pPr>
            <a:lvl4pPr>
              <a:lnSpc>
                <a:spcPts val="2600"/>
              </a:lnSpc>
              <a:spcBef>
                <a:spcPts val="0"/>
              </a:spcBef>
              <a:defRPr sz="2000"/>
            </a:lvl4pPr>
            <a:lvl5pPr>
              <a:lnSpc>
                <a:spcPts val="2600"/>
              </a:lnSpc>
              <a:spcBef>
                <a:spcPts val="0"/>
              </a:spcBef>
              <a:defRPr sz="2000"/>
            </a:lvl5pPr>
          </a:lstStyle>
          <a:p>
            <a:pPr lvl="0"/>
            <a:r>
              <a:rPr lang="de-DE" dirty="0"/>
              <a:t>Untertitel: Arial Narrow, Regular, 20pt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0D59720-23CF-41B5-B005-4BD3C88BD80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E1226C2-F133-44DF-AAED-DC1E350BCD78}" type="slidenum">
              <a:rPr lang="de-CH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461431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Lauftext_Bildstreif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4CF3418-A3BE-6347-97B1-0206929A751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42988" y="853200"/>
            <a:ext cx="7058025" cy="360362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de-DE" dirty="0"/>
              <a:t>Titel: Arial Narrow, Regular, 26 </a:t>
            </a:r>
            <a:r>
              <a:rPr lang="de-DE" dirty="0" err="1"/>
              <a:t>pt</a:t>
            </a:r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9CBDCD5-2C9B-694A-9C2F-AB8E96E1C4F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42988" y="1429200"/>
            <a:ext cx="7058025" cy="2159000"/>
          </a:xfrm>
          <a:prstGeom prst="rect">
            <a:avLst/>
          </a:prstGeom>
        </p:spPr>
        <p:txBody>
          <a:bodyPr lIns="0" tIns="0" rIns="0" bIns="0"/>
          <a:lstStyle>
            <a:lvl1pPr marL="0" indent="0" rtl="0" eaLnBrk="1" hangingPunct="1">
              <a:lnSpc>
                <a:spcPts val="2800"/>
              </a:lnSpc>
              <a:spcBef>
                <a:spcPts val="0"/>
              </a:spcBef>
              <a:buFont typeface="+mj-lt"/>
              <a:buNone/>
              <a:defRPr sz="2200"/>
            </a:lvl1pPr>
            <a:lvl2pPr marL="1587" indent="0" rtl="0">
              <a:lnSpc>
                <a:spcPts val="2800"/>
              </a:lnSpc>
              <a:spcBef>
                <a:spcPts val="0"/>
              </a:spcBef>
              <a:buNone/>
              <a:defRPr sz="2200"/>
            </a:lvl2pPr>
            <a:lvl3pPr marL="357187" indent="0" rtl="0">
              <a:lnSpc>
                <a:spcPts val="2800"/>
              </a:lnSpc>
              <a:spcBef>
                <a:spcPts val="0"/>
              </a:spcBef>
              <a:buNone/>
              <a:defRPr sz="2200"/>
            </a:lvl3pPr>
            <a:lvl4pPr marL="725488" indent="0" rtl="0">
              <a:lnSpc>
                <a:spcPts val="2800"/>
              </a:lnSpc>
              <a:spcBef>
                <a:spcPts val="0"/>
              </a:spcBef>
              <a:buNone/>
              <a:defRPr sz="2200"/>
            </a:lvl4pPr>
            <a:lvl5pPr marL="1069975" indent="0" rtl="0">
              <a:lnSpc>
                <a:spcPts val="2800"/>
              </a:lnSpc>
              <a:spcBef>
                <a:spcPts val="0"/>
              </a:spcBef>
              <a:buNone/>
              <a:defRPr sz="2200"/>
            </a:lvl5pPr>
          </a:lstStyle>
          <a:p>
            <a:pPr eaLnBrk="1" hangingPunct="1">
              <a:lnSpc>
                <a:spcPts val="2800"/>
              </a:lnSpc>
              <a:buFont typeface="+mj-lt"/>
              <a:buNone/>
            </a:pPr>
            <a:r>
              <a:rPr lang="de-DE" altLang="de-DE" sz="2200" dirty="0"/>
              <a:t>Lauftext </a:t>
            </a:r>
            <a:r>
              <a:rPr lang="de-DE" altLang="de-DE" sz="2200" dirty="0" err="1"/>
              <a:t>gross</a:t>
            </a:r>
            <a:r>
              <a:rPr lang="de-DE" altLang="de-DE" sz="2200" dirty="0"/>
              <a:t>: Arial Narrow, Regular 22 </a:t>
            </a:r>
            <a:r>
              <a:rPr lang="de-DE" altLang="de-DE" sz="2200" dirty="0" err="1"/>
              <a:t>pt</a:t>
            </a:r>
            <a:r>
              <a:rPr lang="de-DE" altLang="de-DE" sz="2200" dirty="0"/>
              <a:t>, Zeilenabstand 28 </a:t>
            </a:r>
            <a:r>
              <a:rPr lang="de-DE" altLang="de-DE" sz="2200" dirty="0" err="1"/>
              <a:t>pt</a:t>
            </a:r>
            <a:r>
              <a:rPr lang="de-DE" altLang="de-DE" sz="2200" dirty="0"/>
              <a:t>. </a:t>
            </a:r>
            <a:r>
              <a:rPr lang="de-DE" altLang="de-DE" sz="2200" dirty="0" err="1"/>
              <a:t>Optin</a:t>
            </a:r>
            <a:r>
              <a:rPr lang="de-DE" altLang="de-DE" sz="2200" dirty="0"/>
              <a:t> </a:t>
            </a:r>
            <a:r>
              <a:rPr lang="de-DE" altLang="de-DE" sz="2200" dirty="0" err="1"/>
              <a:t>hent</a:t>
            </a:r>
            <a:r>
              <a:rPr lang="de-DE" altLang="de-DE" sz="2200" dirty="0"/>
              <a:t> </a:t>
            </a:r>
            <a:r>
              <a:rPr lang="de-DE" altLang="de-DE" sz="2200" dirty="0" err="1"/>
              <a:t>dunt</a:t>
            </a:r>
            <a:r>
              <a:rPr lang="de-DE" altLang="de-DE" sz="2200" dirty="0"/>
              <a:t> </a:t>
            </a:r>
            <a:r>
              <a:rPr lang="de-DE" altLang="de-DE" sz="2200" dirty="0" err="1"/>
              <a:t>acip</a:t>
            </a:r>
            <a:r>
              <a:rPr lang="de-DE" altLang="de-DE" sz="2200" dirty="0"/>
              <a:t> </a:t>
            </a:r>
            <a:r>
              <a:rPr lang="de-DE" altLang="de-DE" sz="2200" dirty="0" err="1"/>
              <a:t>ea</a:t>
            </a:r>
            <a:r>
              <a:rPr lang="de-DE" altLang="de-DE" sz="2200" dirty="0"/>
              <a:t> </a:t>
            </a:r>
            <a:r>
              <a:rPr lang="de-DE" altLang="de-DE" sz="2200" dirty="0" err="1"/>
              <a:t>facilit</a:t>
            </a:r>
            <a:r>
              <a:rPr lang="de-DE" altLang="de-DE" sz="2200" dirty="0"/>
              <a:t> </a:t>
            </a:r>
            <a:r>
              <a:rPr lang="de-DE" altLang="de-DE" sz="2200" dirty="0" err="1"/>
              <a:t>volobore</a:t>
            </a:r>
            <a:r>
              <a:rPr lang="de-DE" altLang="de-DE" sz="2200" dirty="0"/>
              <a:t> </a:t>
            </a:r>
            <a:r>
              <a:rPr lang="de-DE" altLang="de-DE" sz="2200" dirty="0" err="1"/>
              <a:t>con</a:t>
            </a:r>
            <a:r>
              <a:rPr lang="de-DE" altLang="de-DE" sz="2200" dirty="0"/>
              <a:t> </a:t>
            </a:r>
            <a:r>
              <a:rPr lang="de-DE" altLang="de-DE" sz="2200" dirty="0" err="1"/>
              <a:t>ver</a:t>
            </a:r>
            <a:r>
              <a:rPr lang="de-DE" altLang="de-DE" sz="2200" dirty="0"/>
              <a:t> </a:t>
            </a:r>
            <a:r>
              <a:rPr lang="de-DE" altLang="de-DE" sz="2200" dirty="0" err="1"/>
              <a:t>aut</a:t>
            </a:r>
            <a:r>
              <a:rPr lang="de-DE" altLang="de-DE" sz="2200" dirty="0"/>
              <a:t> </a:t>
            </a:r>
            <a:r>
              <a:rPr lang="de-DE" altLang="de-DE" sz="2200" dirty="0" err="1"/>
              <a:t>ipit</a:t>
            </a:r>
            <a:r>
              <a:rPr lang="de-DE" altLang="de-DE" sz="2200" dirty="0"/>
              <a:t> </a:t>
            </a:r>
            <a:r>
              <a:rPr lang="de-DE" altLang="de-DE" sz="2200" dirty="0" err="1"/>
              <a:t>alitmar</a:t>
            </a:r>
            <a:r>
              <a:rPr lang="de-DE" altLang="de-DE" sz="2200" dirty="0"/>
              <a:t>. </a:t>
            </a:r>
            <a:r>
              <a:rPr lang="de-DE" altLang="de-DE" sz="2200" dirty="0" err="1"/>
              <a:t>Dessi</a:t>
            </a:r>
            <a:r>
              <a:rPr lang="de-DE" altLang="de-DE" sz="2200" dirty="0"/>
              <a:t> </a:t>
            </a:r>
            <a:r>
              <a:rPr lang="de-DE" altLang="de-DE" sz="2200" dirty="0" err="1"/>
              <a:t>beris</a:t>
            </a:r>
            <a:r>
              <a:rPr lang="de-DE" altLang="de-DE" sz="2200" dirty="0"/>
              <a:t> </a:t>
            </a:r>
            <a:r>
              <a:rPr lang="de-DE" altLang="de-DE" sz="2200" dirty="0" err="1"/>
              <a:t>aut</a:t>
            </a:r>
            <a:r>
              <a:rPr lang="de-DE" altLang="de-DE" sz="2200" dirty="0"/>
              <a:t> </a:t>
            </a:r>
            <a:r>
              <a:rPr lang="de-DE" altLang="de-DE" sz="2200" dirty="0" err="1"/>
              <a:t>dolorum</a:t>
            </a:r>
            <a:r>
              <a:rPr lang="de-DE" altLang="de-DE" sz="2200" dirty="0"/>
              <a:t> </a:t>
            </a:r>
            <a:r>
              <a:rPr lang="de-DE" altLang="de-DE" sz="2200" dirty="0" err="1"/>
              <a:t>quiame</a:t>
            </a:r>
            <a:r>
              <a:rPr lang="de-DE" altLang="de-DE" sz="2200" dirty="0"/>
              <a:t> </a:t>
            </a:r>
            <a:r>
              <a:rPr lang="de-DE" altLang="de-DE" sz="2200" dirty="0" err="1"/>
              <a:t>velecte</a:t>
            </a:r>
            <a:r>
              <a:rPr lang="de-DE" altLang="de-DE" sz="2200" dirty="0"/>
              <a:t> </a:t>
            </a:r>
            <a:r>
              <a:rPr lang="de-DE" altLang="de-DE" sz="2200" dirty="0" err="1"/>
              <a:t>mporum</a:t>
            </a:r>
            <a:r>
              <a:rPr lang="de-DE" altLang="de-DE" sz="2200" dirty="0"/>
              <a:t> </a:t>
            </a:r>
            <a:r>
              <a:rPr lang="de-DE" altLang="de-DE" sz="2200" dirty="0" err="1"/>
              <a:t>illaborroessi</a:t>
            </a:r>
            <a:r>
              <a:rPr lang="de-DE" altLang="de-DE" sz="2200" dirty="0"/>
              <a:t> </a:t>
            </a:r>
            <a:r>
              <a:rPr lang="de-DE" altLang="de-DE" sz="2200" dirty="0" err="1"/>
              <a:t>mintem</a:t>
            </a:r>
            <a:r>
              <a:rPr lang="de-DE" altLang="de-DE" sz="2200" dirty="0"/>
              <a:t> </a:t>
            </a:r>
            <a:r>
              <a:rPr lang="de-DE" altLang="de-DE" sz="2200" dirty="0" err="1"/>
              <a:t>reprati</a:t>
            </a:r>
            <a:r>
              <a:rPr lang="de-DE" altLang="de-DE" sz="2200" dirty="0"/>
              <a:t> </a:t>
            </a:r>
            <a:r>
              <a:rPr lang="de-DE" altLang="de-DE" sz="2200" dirty="0" err="1"/>
              <a:t>onsedis</a:t>
            </a:r>
            <a:r>
              <a:rPr lang="de-DE" altLang="de-DE" sz="2200" dirty="0"/>
              <a:t> </a:t>
            </a:r>
            <a:r>
              <a:rPr lang="de-DE" altLang="de-DE" sz="2200" dirty="0" err="1"/>
              <a:t>aut</a:t>
            </a:r>
            <a:r>
              <a:rPr lang="de-DE" altLang="de-DE" sz="2200" dirty="0"/>
              <a:t> es </a:t>
            </a:r>
            <a:r>
              <a:rPr lang="de-DE" altLang="de-DE" sz="2200" dirty="0" err="1"/>
              <a:t>cus</a:t>
            </a:r>
            <a:r>
              <a:rPr lang="de-DE" altLang="de-DE" sz="2200" dirty="0"/>
              <a:t> </a:t>
            </a:r>
            <a:r>
              <a:rPr lang="de-DE" altLang="de-DE" sz="2200" dirty="0" err="1"/>
              <a:t>ditaese</a:t>
            </a:r>
            <a:r>
              <a:rPr lang="de-DE" altLang="de-DE" sz="2200" dirty="0"/>
              <a:t> </a:t>
            </a:r>
            <a:r>
              <a:rPr lang="de-DE" altLang="de-DE" sz="2200" dirty="0" err="1"/>
              <a:t>ndunt</a:t>
            </a:r>
            <a:r>
              <a:rPr lang="de-DE" altLang="de-DE" sz="2200" dirty="0"/>
              <a:t>, </a:t>
            </a:r>
            <a:r>
              <a:rPr lang="de-DE" altLang="de-DE" sz="2200" dirty="0" err="1"/>
              <a:t>saperiae</a:t>
            </a:r>
            <a:r>
              <a:rPr lang="de-DE" altLang="de-DE" sz="2200" dirty="0"/>
              <a:t> </a:t>
            </a:r>
            <a:r>
              <a:rPr lang="de-DE" altLang="de-DE" sz="2200" dirty="0" err="1"/>
              <a:t>pat</a:t>
            </a:r>
            <a:r>
              <a:rPr lang="de-DE" altLang="de-DE" sz="2200" dirty="0"/>
              <a:t> </a:t>
            </a:r>
            <a:r>
              <a:rPr lang="de-DE" altLang="de-DE" sz="2200" dirty="0" err="1"/>
              <a:t>ulputat</a:t>
            </a:r>
            <a:r>
              <a:rPr lang="de-DE" altLang="de-DE" sz="2200" dirty="0"/>
              <a:t> </a:t>
            </a:r>
            <a:r>
              <a:rPr lang="de-DE" altLang="de-DE" sz="2200" dirty="0" err="1"/>
              <a:t>nim</a:t>
            </a:r>
            <a:r>
              <a:rPr lang="de-DE" altLang="de-DE" sz="2200" dirty="0"/>
              <a:t> </a:t>
            </a:r>
            <a:r>
              <a:rPr lang="de-DE" altLang="de-DE" sz="2200" dirty="0" err="1"/>
              <a:t>iureros</a:t>
            </a:r>
            <a:r>
              <a:rPr lang="de-DE" altLang="de-DE" sz="2200" dirty="0"/>
              <a:t> </a:t>
            </a:r>
            <a:r>
              <a:rPr lang="de-DE" altLang="de-DE" sz="2200" dirty="0" err="1"/>
              <a:t>tionsed</a:t>
            </a:r>
            <a:r>
              <a:rPr lang="de-DE" altLang="de-DE" sz="2200" dirty="0"/>
              <a:t> </a:t>
            </a:r>
            <a:r>
              <a:rPr lang="de-DE" altLang="de-DE" sz="2200" dirty="0" err="1"/>
              <a:t>dolor</a:t>
            </a:r>
            <a:r>
              <a:rPr lang="de-DE" altLang="de-DE" sz="2200" dirty="0"/>
              <a:t> </a:t>
            </a:r>
            <a:r>
              <a:rPr lang="de-DE" altLang="de-DE" sz="2200" dirty="0" err="1"/>
              <a:t>eram</a:t>
            </a:r>
            <a:r>
              <a:rPr lang="de-DE" altLang="de-DE" sz="2200" dirty="0"/>
              <a:t> </a:t>
            </a:r>
            <a:r>
              <a:rPr lang="de-DE" altLang="de-DE" sz="2200" dirty="0" err="1"/>
              <a:t>desomaon</a:t>
            </a:r>
            <a:r>
              <a:rPr lang="de-DE" altLang="de-DE" sz="2200" dirty="0"/>
              <a:t> </a:t>
            </a:r>
            <a:r>
              <a:rPr lang="de-DE" altLang="de-DE" sz="2200" dirty="0" err="1"/>
              <a:t>esate</a:t>
            </a:r>
            <a:r>
              <a:rPr lang="de-DE" altLang="de-DE" sz="2200" dirty="0"/>
              <a:t> in </a:t>
            </a:r>
            <a:r>
              <a:rPr lang="de-DE" altLang="de-DE" sz="2200" dirty="0" err="1"/>
              <a:t>hent</a:t>
            </a:r>
            <a:r>
              <a:rPr lang="de-DE" altLang="de-DE" sz="2200" dirty="0"/>
              <a:t> </a:t>
            </a:r>
            <a:r>
              <a:rPr lang="de-DE" altLang="de-DE" sz="2200" dirty="0" err="1"/>
              <a:t>dunt</a:t>
            </a:r>
            <a:r>
              <a:rPr lang="de-DE" altLang="de-DE" sz="2200" dirty="0"/>
              <a:t> </a:t>
            </a:r>
            <a:r>
              <a:rPr lang="de-DE" altLang="de-DE" sz="2200" dirty="0" err="1"/>
              <a:t>acip</a:t>
            </a:r>
            <a:r>
              <a:rPr lang="de-DE" altLang="de-DE" sz="2200" dirty="0"/>
              <a:t> </a:t>
            </a:r>
            <a:r>
              <a:rPr lang="de-DE" altLang="de-DE" sz="2200" dirty="0" err="1"/>
              <a:t>ea</a:t>
            </a:r>
            <a:r>
              <a:rPr lang="de-DE" altLang="de-DE" sz="2200" dirty="0"/>
              <a:t> </a:t>
            </a:r>
            <a:r>
              <a:rPr lang="de-DE" altLang="de-DE" sz="2200" dirty="0" err="1"/>
              <a:t>facilit</a:t>
            </a:r>
            <a:endParaRPr lang="de-DE" altLang="de-DE" sz="2200" dirty="0"/>
          </a:p>
        </p:txBody>
      </p:sp>
      <p:sp>
        <p:nvSpPr>
          <p:cNvPr id="4" name="Bildplatzhalter 2">
            <a:extLst>
              <a:ext uri="{FF2B5EF4-FFF2-40B4-BE49-F238E27FC236}">
                <a16:creationId xmlns:a16="http://schemas.microsoft.com/office/drawing/2014/main" id="{FE1BA74E-34DB-634A-B747-EA596E0C0A6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3832224"/>
            <a:ext cx="9144000" cy="13112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DD7F68B-1D09-4F68-B0BD-E5137924925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E1226C2-F133-44DF-AAED-DC1E350BCD78}" type="slidenum">
              <a:rPr lang="de-CH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67381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Aufzählung V1, Bildstreif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2AB21A0-B917-0D45-8BBA-2C3F6F39B47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42988" y="853200"/>
            <a:ext cx="7058025" cy="360362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de-DE" dirty="0"/>
              <a:t>Titel: Arial Narrow, Regular, 26 </a:t>
            </a:r>
            <a:r>
              <a:rPr lang="de-DE" dirty="0" err="1"/>
              <a:t>pt</a:t>
            </a:r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F73508D3-50EA-7C48-8545-5F8729D5A4F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42987" y="1429200"/>
            <a:ext cx="7058025" cy="2159000"/>
          </a:xfrm>
          <a:prstGeom prst="rect">
            <a:avLst/>
          </a:prstGeom>
        </p:spPr>
        <p:txBody>
          <a:bodyPr lIns="0" tIns="0" rIns="0" bIns="0"/>
          <a:lstStyle>
            <a:lvl1pPr marL="0" indent="-360000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  <a:defRPr sz="2200"/>
            </a:lvl1pPr>
            <a:lvl2pPr marL="0" indent="-360000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  <a:defRPr sz="2200"/>
            </a:lvl2pPr>
            <a:lvl3pPr marL="357187" indent="-360000">
              <a:spcBef>
                <a:spcPts val="600"/>
              </a:spcBef>
              <a:buFont typeface="Wingdings" pitchFamily="2" charset="2"/>
              <a:buChar char="§"/>
              <a:defRPr sz="2200"/>
            </a:lvl3pPr>
            <a:lvl4pPr marL="725488" indent="-360000">
              <a:spcBef>
                <a:spcPts val="600"/>
              </a:spcBef>
              <a:buFont typeface="Wingdings" pitchFamily="2" charset="2"/>
              <a:buChar char="§"/>
              <a:defRPr sz="2200"/>
            </a:lvl4pPr>
            <a:lvl5pPr marL="1069975" indent="-360000">
              <a:spcBef>
                <a:spcPts val="600"/>
              </a:spcBef>
              <a:buFont typeface="Wingdings" pitchFamily="2" charset="2"/>
              <a:buChar char="§"/>
              <a:defRPr sz="2200"/>
            </a:lvl5pPr>
          </a:lstStyle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/>
              <a:t>Auflistung, Arial Narrow Regular 22 </a:t>
            </a:r>
            <a:r>
              <a:rPr lang="de-CH" altLang="de-DE" sz="2200" dirty="0" err="1"/>
              <a:t>pt</a:t>
            </a:r>
            <a:r>
              <a:rPr lang="de-CH" altLang="de-DE" sz="2200" dirty="0"/>
              <a:t> </a:t>
            </a:r>
          </a:p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/>
              <a:t>Zeilenabstand 28 </a:t>
            </a:r>
            <a:r>
              <a:rPr lang="de-CH" altLang="de-DE" sz="2200" dirty="0" err="1"/>
              <a:t>pt</a:t>
            </a:r>
            <a:r>
              <a:rPr lang="de-CH" altLang="de-DE" sz="2200" dirty="0"/>
              <a:t>, Abstand vor 6 </a:t>
            </a:r>
            <a:r>
              <a:rPr lang="de-CH" altLang="de-DE" sz="2200" dirty="0" err="1"/>
              <a:t>pt</a:t>
            </a:r>
            <a:endParaRPr lang="de-CH" altLang="de-DE" sz="2200" dirty="0"/>
          </a:p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/>
              <a:t>Illustratives Bild als Balken, randabfallend </a:t>
            </a:r>
          </a:p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/>
              <a:t>Duis </a:t>
            </a:r>
            <a:r>
              <a:rPr lang="de-CH" altLang="de-DE" sz="2200" dirty="0" err="1"/>
              <a:t>dunt</a:t>
            </a:r>
            <a:r>
              <a:rPr lang="de-CH" altLang="de-DE" sz="2200" dirty="0"/>
              <a:t> </a:t>
            </a:r>
            <a:r>
              <a:rPr lang="de-CH" altLang="de-DE" sz="2200" dirty="0" err="1"/>
              <a:t>wisismolum</a:t>
            </a:r>
            <a:r>
              <a:rPr lang="de-CH" altLang="de-DE" sz="2200" dirty="0"/>
              <a:t> </a:t>
            </a:r>
            <a:r>
              <a:rPr lang="de-CH" altLang="de-DE" sz="2200" dirty="0" err="1"/>
              <a:t>numsan</a:t>
            </a:r>
            <a:r>
              <a:rPr lang="de-CH" altLang="de-DE" sz="2200" dirty="0"/>
              <a:t> </a:t>
            </a:r>
            <a:r>
              <a:rPr lang="de-CH" altLang="de-DE" sz="2200" dirty="0" err="1"/>
              <a:t>utpat</a:t>
            </a:r>
            <a:r>
              <a:rPr lang="de-CH" altLang="de-DE" sz="2200" dirty="0"/>
              <a:t> </a:t>
            </a:r>
            <a:r>
              <a:rPr lang="de-CH" altLang="de-DE" sz="2200" dirty="0" err="1"/>
              <a:t>ulputat</a:t>
            </a:r>
            <a:r>
              <a:rPr lang="de-CH" altLang="de-DE" sz="2200" dirty="0"/>
              <a:t> </a:t>
            </a:r>
            <a:r>
              <a:rPr lang="de-CH" altLang="de-DE" sz="2200" dirty="0" err="1"/>
              <a:t>nim</a:t>
            </a:r>
            <a:r>
              <a:rPr lang="de-CH" altLang="de-DE" sz="2200" dirty="0"/>
              <a:t> </a:t>
            </a:r>
          </a:p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 err="1"/>
              <a:t>Cionsed</a:t>
            </a:r>
            <a:r>
              <a:rPr lang="de-CH" altLang="de-DE" sz="2200" dirty="0"/>
              <a:t> </a:t>
            </a:r>
            <a:r>
              <a:rPr lang="de-CH" altLang="de-DE" sz="2200" dirty="0" err="1"/>
              <a:t>dolor</a:t>
            </a:r>
            <a:r>
              <a:rPr lang="de-CH" altLang="de-DE" sz="2200" dirty="0"/>
              <a:t> in </a:t>
            </a:r>
            <a:r>
              <a:rPr lang="de-CH" altLang="de-DE" sz="2200" dirty="0" err="1"/>
              <a:t>hent</a:t>
            </a:r>
            <a:r>
              <a:rPr lang="de-CH" altLang="de-DE" sz="2200" dirty="0"/>
              <a:t> </a:t>
            </a:r>
            <a:r>
              <a:rPr lang="de-CH" altLang="de-DE" sz="2200" dirty="0" err="1"/>
              <a:t>dunt</a:t>
            </a:r>
            <a:r>
              <a:rPr lang="de-CH" altLang="de-DE" sz="2200" dirty="0"/>
              <a:t> </a:t>
            </a:r>
            <a:r>
              <a:rPr lang="de-CH" altLang="de-DE" sz="2200" dirty="0" err="1"/>
              <a:t>acip</a:t>
            </a:r>
            <a:r>
              <a:rPr lang="de-CH" altLang="de-DE" sz="2200" dirty="0"/>
              <a:t> </a:t>
            </a:r>
            <a:r>
              <a:rPr lang="de-CH" altLang="de-DE" sz="2200" dirty="0" err="1"/>
              <a:t>ea</a:t>
            </a:r>
            <a:endParaRPr lang="de-CH" altLang="de-DE" sz="2200" dirty="0"/>
          </a:p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endParaRPr lang="de-CH" altLang="de-DE" sz="2200" dirty="0"/>
          </a:p>
          <a:p>
            <a:pPr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endParaRPr lang="de-DE" altLang="de-DE" sz="2200" dirty="0"/>
          </a:p>
        </p:txBody>
      </p:sp>
      <p:sp>
        <p:nvSpPr>
          <p:cNvPr id="6" name="Bildplatzhalter 2">
            <a:extLst>
              <a:ext uri="{FF2B5EF4-FFF2-40B4-BE49-F238E27FC236}">
                <a16:creationId xmlns:a16="http://schemas.microsoft.com/office/drawing/2014/main" id="{D2CB21D7-B622-E441-8E7E-758A43AFA8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832224"/>
            <a:ext cx="9144000" cy="13112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7C6C025-9111-463B-8B97-70ED9758F72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E1226C2-F133-44DF-AAED-DC1E350BCD78}" type="slidenum">
              <a:rPr lang="de-CH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26765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zählung V1, Bildstreif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F73508D3-50EA-7C48-8545-5F8729D5A4F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42987" y="853200"/>
            <a:ext cx="7058025" cy="2735262"/>
          </a:xfrm>
          <a:prstGeom prst="rect">
            <a:avLst/>
          </a:prstGeom>
        </p:spPr>
        <p:txBody>
          <a:bodyPr lIns="0" tIns="0" rIns="0" bIns="0"/>
          <a:lstStyle>
            <a:lvl1pPr marL="0" indent="-360000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  <a:defRPr sz="2200"/>
            </a:lvl1pPr>
            <a:lvl2pPr marL="0" indent="-360000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  <a:defRPr sz="2200"/>
            </a:lvl2pPr>
            <a:lvl3pPr marL="357187" indent="-360000">
              <a:spcBef>
                <a:spcPts val="600"/>
              </a:spcBef>
              <a:buFont typeface="Wingdings" pitchFamily="2" charset="2"/>
              <a:buChar char="§"/>
              <a:defRPr sz="2200"/>
            </a:lvl3pPr>
            <a:lvl4pPr marL="725488" indent="-360000">
              <a:spcBef>
                <a:spcPts val="600"/>
              </a:spcBef>
              <a:buFont typeface="Wingdings" pitchFamily="2" charset="2"/>
              <a:buChar char="§"/>
              <a:defRPr sz="2200"/>
            </a:lvl4pPr>
            <a:lvl5pPr marL="1069975" indent="-360000">
              <a:spcBef>
                <a:spcPts val="600"/>
              </a:spcBef>
              <a:buFont typeface="Wingdings" pitchFamily="2" charset="2"/>
              <a:buChar char="§"/>
              <a:defRPr sz="2200"/>
            </a:lvl5pPr>
          </a:lstStyle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/>
              <a:t>Auflistung, Arial Narrow Regular 22 </a:t>
            </a:r>
            <a:r>
              <a:rPr lang="de-CH" altLang="de-DE" sz="2200" dirty="0" err="1"/>
              <a:t>pt</a:t>
            </a:r>
            <a:r>
              <a:rPr lang="de-CH" altLang="de-DE" sz="2200" dirty="0"/>
              <a:t> </a:t>
            </a:r>
          </a:p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/>
              <a:t>Zeilenabstand 28 </a:t>
            </a:r>
            <a:r>
              <a:rPr lang="de-CH" altLang="de-DE" sz="2200" dirty="0" err="1"/>
              <a:t>pt</a:t>
            </a:r>
            <a:r>
              <a:rPr lang="de-CH" altLang="de-DE" sz="2200" dirty="0"/>
              <a:t>, Abstand vor 6 </a:t>
            </a:r>
            <a:r>
              <a:rPr lang="de-CH" altLang="de-DE" sz="2200" dirty="0" err="1"/>
              <a:t>pt</a:t>
            </a:r>
            <a:endParaRPr lang="de-CH" altLang="de-DE" sz="2200" dirty="0"/>
          </a:p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/>
              <a:t>Illustratives Bild als Balken, randabfallend </a:t>
            </a:r>
          </a:p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/>
              <a:t>Duis </a:t>
            </a:r>
            <a:r>
              <a:rPr lang="de-CH" altLang="de-DE" sz="2200" dirty="0" err="1"/>
              <a:t>dunt</a:t>
            </a:r>
            <a:r>
              <a:rPr lang="de-CH" altLang="de-DE" sz="2200" dirty="0"/>
              <a:t> </a:t>
            </a:r>
            <a:r>
              <a:rPr lang="de-CH" altLang="de-DE" sz="2200" dirty="0" err="1"/>
              <a:t>wisismolum</a:t>
            </a:r>
            <a:r>
              <a:rPr lang="de-CH" altLang="de-DE" sz="2200" dirty="0"/>
              <a:t> </a:t>
            </a:r>
            <a:r>
              <a:rPr lang="de-CH" altLang="de-DE" sz="2200" dirty="0" err="1"/>
              <a:t>numsan</a:t>
            </a:r>
            <a:r>
              <a:rPr lang="de-CH" altLang="de-DE" sz="2200" dirty="0"/>
              <a:t> </a:t>
            </a:r>
            <a:r>
              <a:rPr lang="de-CH" altLang="de-DE" sz="2200" dirty="0" err="1"/>
              <a:t>utpat</a:t>
            </a:r>
            <a:r>
              <a:rPr lang="de-CH" altLang="de-DE" sz="2200" dirty="0"/>
              <a:t> </a:t>
            </a:r>
            <a:r>
              <a:rPr lang="de-CH" altLang="de-DE" sz="2200" dirty="0" err="1"/>
              <a:t>ulputat</a:t>
            </a:r>
            <a:r>
              <a:rPr lang="de-CH" altLang="de-DE" sz="2200" dirty="0"/>
              <a:t> </a:t>
            </a:r>
            <a:r>
              <a:rPr lang="de-CH" altLang="de-DE" sz="2200" dirty="0" err="1"/>
              <a:t>nim</a:t>
            </a:r>
            <a:r>
              <a:rPr lang="de-CH" altLang="de-DE" sz="2200" dirty="0"/>
              <a:t> </a:t>
            </a:r>
          </a:p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 err="1"/>
              <a:t>Cionsed</a:t>
            </a:r>
            <a:r>
              <a:rPr lang="de-CH" altLang="de-DE" sz="2200" dirty="0"/>
              <a:t> </a:t>
            </a:r>
            <a:r>
              <a:rPr lang="de-CH" altLang="de-DE" sz="2200" dirty="0" err="1"/>
              <a:t>dolor</a:t>
            </a:r>
            <a:r>
              <a:rPr lang="de-CH" altLang="de-DE" sz="2200" dirty="0"/>
              <a:t> in </a:t>
            </a:r>
            <a:r>
              <a:rPr lang="de-CH" altLang="de-DE" sz="2200" dirty="0" err="1"/>
              <a:t>hent</a:t>
            </a:r>
            <a:r>
              <a:rPr lang="de-CH" altLang="de-DE" sz="2200" dirty="0"/>
              <a:t> </a:t>
            </a:r>
            <a:r>
              <a:rPr lang="de-CH" altLang="de-DE" sz="2200" dirty="0" err="1"/>
              <a:t>dunt</a:t>
            </a:r>
            <a:r>
              <a:rPr lang="de-CH" altLang="de-DE" sz="2200" dirty="0"/>
              <a:t> </a:t>
            </a:r>
            <a:r>
              <a:rPr lang="de-CH" altLang="de-DE" sz="2200" dirty="0" err="1"/>
              <a:t>acip</a:t>
            </a:r>
            <a:r>
              <a:rPr lang="de-CH" altLang="de-DE" sz="2200" dirty="0"/>
              <a:t> </a:t>
            </a:r>
            <a:r>
              <a:rPr lang="de-CH" altLang="de-DE" sz="2200" dirty="0" err="1"/>
              <a:t>ea</a:t>
            </a:r>
            <a:endParaRPr lang="de-CH" altLang="de-DE" sz="2200" dirty="0"/>
          </a:p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/>
              <a:t>Duis </a:t>
            </a:r>
            <a:r>
              <a:rPr lang="de-CH" altLang="de-DE" sz="2200" dirty="0" err="1"/>
              <a:t>dunt</a:t>
            </a:r>
            <a:r>
              <a:rPr lang="de-CH" altLang="de-DE" sz="2200" dirty="0"/>
              <a:t> </a:t>
            </a:r>
            <a:r>
              <a:rPr lang="de-CH" altLang="de-DE" sz="2200" dirty="0" err="1"/>
              <a:t>wisismolum</a:t>
            </a:r>
            <a:r>
              <a:rPr lang="de-CH" altLang="de-DE" sz="2200" dirty="0"/>
              <a:t> </a:t>
            </a:r>
            <a:r>
              <a:rPr lang="de-CH" altLang="de-DE" sz="2200" dirty="0" err="1"/>
              <a:t>numsan</a:t>
            </a:r>
            <a:r>
              <a:rPr lang="de-CH" altLang="de-DE" sz="2200" dirty="0"/>
              <a:t> </a:t>
            </a:r>
            <a:r>
              <a:rPr lang="de-CH" altLang="de-DE" sz="2200" dirty="0" err="1"/>
              <a:t>utpat</a:t>
            </a:r>
            <a:r>
              <a:rPr lang="de-CH" altLang="de-DE" sz="2200" dirty="0"/>
              <a:t> </a:t>
            </a:r>
            <a:r>
              <a:rPr lang="de-CH" altLang="de-DE" sz="2200" dirty="0" err="1"/>
              <a:t>ulputat</a:t>
            </a:r>
            <a:r>
              <a:rPr lang="de-CH" altLang="de-DE" sz="2200" dirty="0"/>
              <a:t> </a:t>
            </a:r>
            <a:r>
              <a:rPr lang="de-CH" altLang="de-DE" sz="2200" dirty="0" err="1"/>
              <a:t>nim</a:t>
            </a:r>
            <a:r>
              <a:rPr lang="de-CH" altLang="de-DE" sz="2200" dirty="0"/>
              <a:t> </a:t>
            </a:r>
          </a:p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endParaRPr lang="de-CH" altLang="de-DE" sz="2200" dirty="0"/>
          </a:p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endParaRPr lang="de-CH" altLang="de-DE" sz="2200" dirty="0"/>
          </a:p>
          <a:p>
            <a:pPr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endParaRPr lang="de-DE" altLang="de-DE" sz="2200" dirty="0"/>
          </a:p>
        </p:txBody>
      </p:sp>
      <p:sp>
        <p:nvSpPr>
          <p:cNvPr id="6" name="Bildplatzhalter 2">
            <a:extLst>
              <a:ext uri="{FF2B5EF4-FFF2-40B4-BE49-F238E27FC236}">
                <a16:creationId xmlns:a16="http://schemas.microsoft.com/office/drawing/2014/main" id="{30F267FC-F4B0-D14A-B7F4-5D2D6FC1B7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832224"/>
            <a:ext cx="9144000" cy="13112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B95DB0A-75DF-4966-8FBA-9AE82CF826A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E1226C2-F133-44DF-AAED-DC1E350BCD78}" type="slidenum">
              <a:rPr lang="de-CH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53549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Aufzählung V2, Bildstreif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E723E1C-DA42-6143-BC81-64ACCDC6FDD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42988" y="853200"/>
            <a:ext cx="7058025" cy="360362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de-DE" dirty="0"/>
              <a:t>Titel: Arial Narrow, Regular, 26 </a:t>
            </a:r>
            <a:r>
              <a:rPr lang="de-DE" dirty="0" err="1"/>
              <a:t>pt</a:t>
            </a:r>
            <a:r>
              <a:rPr lang="de-DE" dirty="0"/>
              <a:t> </a:t>
            </a:r>
          </a:p>
        </p:txBody>
      </p:sp>
      <p:sp>
        <p:nvSpPr>
          <p:cNvPr id="6" name="Textplatzhalter 6">
            <a:extLst>
              <a:ext uri="{FF2B5EF4-FFF2-40B4-BE49-F238E27FC236}">
                <a16:creationId xmlns:a16="http://schemas.microsoft.com/office/drawing/2014/main" id="{9F324564-6CDE-974F-8265-61158AC5E88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42987" y="1429200"/>
            <a:ext cx="7058025" cy="2159000"/>
          </a:xfrm>
          <a:prstGeom prst="rect">
            <a:avLst/>
          </a:prstGeom>
        </p:spPr>
        <p:txBody>
          <a:bodyPr lIns="0" tIns="0" rIns="0" bIns="0"/>
          <a:lstStyle>
            <a:lvl1pPr marL="0" indent="-360000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  <a:defRPr sz="2200"/>
            </a:lvl1pPr>
            <a:lvl2pPr marL="0" indent="-360000" eaLnBrk="1" hangingPunct="1">
              <a:lnSpc>
                <a:spcPts val="2800"/>
              </a:lnSpc>
              <a:spcBef>
                <a:spcPts val="600"/>
              </a:spcBef>
              <a:buFont typeface="Arial Narrow" panose="020B0606020202030204" pitchFamily="34" charset="0"/>
              <a:buAutoNum type="arabicPeriod"/>
              <a:defRPr sz="2200"/>
            </a:lvl2pPr>
            <a:lvl3pPr marL="720000" indent="-360000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  <a:defRPr sz="2200"/>
            </a:lvl3pPr>
            <a:lvl4pPr marL="725488" indent="-360000">
              <a:spcBef>
                <a:spcPts val="600"/>
              </a:spcBef>
              <a:buFont typeface="Wingdings" pitchFamily="2" charset="2"/>
              <a:buChar char="§"/>
              <a:defRPr sz="2200"/>
            </a:lvl4pPr>
            <a:lvl5pPr marL="1069975" indent="-360000">
              <a:spcBef>
                <a:spcPts val="600"/>
              </a:spcBef>
              <a:buFont typeface="Wingdings" pitchFamily="2" charset="2"/>
              <a:buChar char="§"/>
              <a:defRPr sz="2200"/>
            </a:lvl5pPr>
          </a:lstStyle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Arial Narrow" panose="020B0606020202030204" pitchFamily="34" charset="0"/>
              <a:buAutoNum type="arabicPeriod"/>
            </a:pPr>
            <a:r>
              <a:rPr lang="de-CH" altLang="de-DE" sz="2200" dirty="0"/>
              <a:t>Aufzählung erste Stufe, Arial Narrow Regular 22 </a:t>
            </a:r>
            <a:r>
              <a:rPr lang="de-CH" altLang="de-DE" sz="2200" dirty="0" err="1"/>
              <a:t>pt</a:t>
            </a:r>
            <a:r>
              <a:rPr lang="de-CH" altLang="de-DE" sz="2200" dirty="0"/>
              <a:t> </a:t>
            </a:r>
          </a:p>
          <a:p>
            <a:pPr lvl="2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/>
              <a:t>Auflistung zweite Stufe, Arial Narrow Regular 22 </a:t>
            </a:r>
            <a:r>
              <a:rPr lang="de-CH" altLang="de-DE" sz="2200" dirty="0" err="1"/>
              <a:t>pt</a:t>
            </a:r>
            <a:endParaRPr lang="de-CH" altLang="de-DE" sz="2200" dirty="0"/>
          </a:p>
          <a:p>
            <a:pPr lvl="2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/>
              <a:t>Zeilenabstand 28 </a:t>
            </a:r>
            <a:r>
              <a:rPr lang="de-CH" altLang="de-DE" sz="2200" dirty="0" err="1"/>
              <a:t>pt</a:t>
            </a:r>
            <a:r>
              <a:rPr lang="de-CH" altLang="de-DE" sz="2200" dirty="0"/>
              <a:t>, Abstand vor 6 </a:t>
            </a:r>
            <a:r>
              <a:rPr lang="de-CH" altLang="de-DE" sz="2200" dirty="0" err="1"/>
              <a:t>pt</a:t>
            </a:r>
            <a:endParaRPr lang="de-CH" altLang="de-DE" sz="2200" dirty="0"/>
          </a:p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Arial Narrow" panose="020B0606020202030204" pitchFamily="34" charset="0"/>
              <a:buAutoNum type="arabicPeriod"/>
            </a:pPr>
            <a:r>
              <a:rPr lang="de-CH" altLang="de-DE" sz="2200" dirty="0"/>
              <a:t>Aufzählung erste Stufe, Arial Narrow Regular 22 </a:t>
            </a:r>
            <a:r>
              <a:rPr lang="de-CH" altLang="de-DE" sz="2200" dirty="0" err="1"/>
              <a:t>pt</a:t>
            </a:r>
            <a:endParaRPr lang="de-CH" altLang="de-DE" sz="2200" dirty="0"/>
          </a:p>
          <a:p>
            <a:pPr lvl="2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/>
              <a:t>Aufzählung zweite Stufe, Arial Narrow Regular 22 </a:t>
            </a:r>
            <a:r>
              <a:rPr lang="de-CH" altLang="de-DE" sz="2200" dirty="0" err="1"/>
              <a:t>pt</a:t>
            </a:r>
            <a:endParaRPr lang="de-CH" altLang="de-DE" sz="2200" dirty="0"/>
          </a:p>
        </p:txBody>
      </p:sp>
      <p:sp>
        <p:nvSpPr>
          <p:cNvPr id="8" name="Bildplatzhalter 2">
            <a:extLst>
              <a:ext uri="{FF2B5EF4-FFF2-40B4-BE49-F238E27FC236}">
                <a16:creationId xmlns:a16="http://schemas.microsoft.com/office/drawing/2014/main" id="{3E6CAB94-6415-4D4A-8A13-FB8B4A1AF5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832224"/>
            <a:ext cx="9144000" cy="13112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2B69592-633E-48AF-ADB0-C526C309D6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E1226C2-F133-44DF-AAED-DC1E350BCD78}" type="slidenum">
              <a:rPr lang="de-CH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66823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Aufzählung V3, Bildstreif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EBD2786-C841-3845-A0A8-FB8E4C2F08E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42988" y="853200"/>
            <a:ext cx="7058025" cy="360362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de-DE" dirty="0"/>
              <a:t>Titel: Arial Narrow, Regular, 26 </a:t>
            </a:r>
            <a:r>
              <a:rPr lang="de-DE" dirty="0" err="1"/>
              <a:t>pt</a:t>
            </a:r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83B42E6-0570-7544-9CBC-AC8C4A653A0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42987" y="1429200"/>
            <a:ext cx="7058025" cy="2124075"/>
          </a:xfrm>
          <a:prstGeom prst="rect">
            <a:avLst/>
          </a:prstGeom>
        </p:spPr>
        <p:txBody>
          <a:bodyPr lIns="0" tIns="0" rIns="0" bIns="0"/>
          <a:lstStyle>
            <a:lvl1pPr marL="0" indent="-360000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  <a:defRPr sz="2200"/>
            </a:lvl1pPr>
            <a:lvl2pPr marL="0" indent="-360000" eaLnBrk="1" hangingPunct="1">
              <a:lnSpc>
                <a:spcPts val="2800"/>
              </a:lnSpc>
              <a:spcBef>
                <a:spcPts val="600"/>
              </a:spcBef>
              <a:buFont typeface="+mj-lt"/>
              <a:buNone/>
              <a:defRPr sz="2200"/>
            </a:lvl2pPr>
            <a:lvl3pPr marL="0" indent="-360000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  <a:defRPr sz="2200"/>
            </a:lvl3pPr>
            <a:lvl4pPr marL="725488" indent="-360000">
              <a:spcBef>
                <a:spcPts val="600"/>
              </a:spcBef>
              <a:buFont typeface="Wingdings" pitchFamily="2" charset="2"/>
              <a:buChar char="§"/>
              <a:defRPr sz="2200"/>
            </a:lvl4pPr>
            <a:lvl5pPr marL="1069975" indent="-360000">
              <a:spcBef>
                <a:spcPts val="600"/>
              </a:spcBef>
              <a:buFont typeface="Wingdings" pitchFamily="2" charset="2"/>
              <a:buChar char="§"/>
              <a:defRPr sz="2200"/>
            </a:lvl5pPr>
          </a:lstStyle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+mj-lt"/>
              <a:buNone/>
            </a:pPr>
            <a:r>
              <a:rPr lang="de-CH" altLang="de-DE" sz="2200" dirty="0"/>
              <a:t>Aufzählung erste Stufe, Arial Narrow Regular 22 </a:t>
            </a:r>
            <a:r>
              <a:rPr lang="de-CH" altLang="de-DE" sz="2200" dirty="0" err="1"/>
              <a:t>pt</a:t>
            </a:r>
            <a:r>
              <a:rPr lang="de-CH" altLang="de-DE" sz="2200" dirty="0"/>
              <a:t> </a:t>
            </a:r>
          </a:p>
          <a:p>
            <a:pPr marL="0" lvl="2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/>
              <a:t>Auflistung zweite Stufe, Arial Narrow Regular 22 </a:t>
            </a:r>
            <a:r>
              <a:rPr lang="de-CH" altLang="de-DE" sz="2200" dirty="0" err="1"/>
              <a:t>pt</a:t>
            </a:r>
            <a:endParaRPr lang="de-CH" altLang="de-DE" sz="2200" dirty="0"/>
          </a:p>
          <a:p>
            <a:pPr marL="0" lvl="2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/>
              <a:t>Zeilenabstand 28 </a:t>
            </a:r>
            <a:r>
              <a:rPr lang="de-CH" altLang="de-DE" sz="2200" dirty="0" err="1"/>
              <a:t>pt</a:t>
            </a:r>
            <a:r>
              <a:rPr lang="de-CH" altLang="de-DE" sz="2200" dirty="0"/>
              <a:t>, Abstand vor 6 </a:t>
            </a:r>
            <a:r>
              <a:rPr lang="de-CH" altLang="de-DE" sz="2200" dirty="0" err="1"/>
              <a:t>pt</a:t>
            </a:r>
            <a:endParaRPr lang="de-CH" altLang="de-DE" sz="2200" dirty="0"/>
          </a:p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+mj-lt"/>
              <a:buNone/>
            </a:pPr>
            <a:r>
              <a:rPr lang="de-CH" altLang="de-DE" sz="2200" dirty="0"/>
              <a:t>Aufzählung erste Stufe, Arial Narrow Regular 22 </a:t>
            </a:r>
            <a:r>
              <a:rPr lang="de-CH" altLang="de-DE" sz="2200" dirty="0" err="1"/>
              <a:t>pt</a:t>
            </a:r>
            <a:endParaRPr lang="de-CH" altLang="de-DE" sz="2200" dirty="0"/>
          </a:p>
          <a:p>
            <a:pPr marL="0" lvl="2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/>
              <a:t>Aufzählung zweite Stufe, Arial Narrow Regular 22 </a:t>
            </a:r>
            <a:r>
              <a:rPr lang="de-CH" altLang="de-DE" sz="2200" dirty="0" err="1"/>
              <a:t>pt</a:t>
            </a:r>
            <a:endParaRPr lang="de-CH" altLang="de-DE" sz="2200" dirty="0"/>
          </a:p>
        </p:txBody>
      </p:sp>
      <p:sp>
        <p:nvSpPr>
          <p:cNvPr id="6" name="Bildplatzhalter 2">
            <a:extLst>
              <a:ext uri="{FF2B5EF4-FFF2-40B4-BE49-F238E27FC236}">
                <a16:creationId xmlns:a16="http://schemas.microsoft.com/office/drawing/2014/main" id="{30D1EFB1-DF3F-504B-A151-8D9B1D2EFB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832224"/>
            <a:ext cx="9144000" cy="13112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F3546F0-29AF-4E68-977E-06B75787314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E1226C2-F133-44DF-AAED-DC1E350BCD78}" type="slidenum">
              <a:rPr lang="de-CH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6665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bin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.bin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1">
            <a:extLst>
              <a:ext uri="{FF2B5EF4-FFF2-40B4-BE49-F238E27FC236}">
                <a16:creationId xmlns:a16="http://schemas.microsoft.com/office/drawing/2014/main" id="{551711D2-99F1-41BB-B314-7D0A7AAF3B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06196" y="224091"/>
            <a:ext cx="1540204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226C2-F133-44DF-AAED-DC1E350BCD78}" type="slidenum">
              <a:rPr lang="de-CH"/>
              <a:t>‹Nr.›</a:t>
            </a:fld>
            <a:endParaRPr lang="de-CH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>
            <a:extLst>
              <a:ext uri="{FF2B5EF4-FFF2-40B4-BE49-F238E27FC236}">
                <a16:creationId xmlns:a16="http://schemas.microsoft.com/office/drawing/2014/main" id="{49FADB86-0C3C-7C46-9514-661AF24791E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2066925"/>
            <a:ext cx="9144000" cy="2429449"/>
          </a:xfrm>
          <a:prstGeom prst="rect">
            <a:avLst/>
          </a:prstGeom>
          <a:solidFill>
            <a:srgbClr val="0070B8"/>
          </a:solidFill>
          <a:ln>
            <a:noFill/>
          </a:ln>
          <a:extLst>
            <a:ext uri="{91240B29-F687-4f45-9708-019B960494DF}">
              <a14:hiddenLine xmlns:a14="http://schemas.microsoft.com/office/drawing/2010/main" xmlns:p15="http://schemas.microsoft.com/office/powerpoint/2012/main" xmlns:p14="http://schemas.microsoft.com/office/powerpoint/2010/main" xmlns:a16="http://schemas.microsoft.com/office/drawing/2014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600">
                <a:solidFill>
                  <a:schemeClr val="tx1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600">
                <a:solidFill>
                  <a:schemeClr val="tx1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600">
                <a:solidFill>
                  <a:schemeClr val="tx1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600">
                <a:solidFill>
                  <a:schemeClr val="tx1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600">
                <a:solidFill>
                  <a:schemeClr val="tx1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de-DE" altLang="de-DE"/>
          </a:p>
        </p:txBody>
      </p:sp>
      <p:pic>
        <p:nvPicPr>
          <p:cNvPr id="1027" name="Picture 10" descr="logo_zug_rgb_1mm">
            <a:extLst>
              <a:ext uri="{FF2B5EF4-FFF2-40B4-BE49-F238E27FC236}">
                <a16:creationId xmlns:a16="http://schemas.microsoft.com/office/drawing/2014/main" id="{86AE7DDE-8620-E94D-B6C2-E403ABA099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200" y="507600"/>
            <a:ext cx="2249555" cy="503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5="http://schemas.microsoft.com/office/powerpoint/2012/main" xmlns:p14="http://schemas.microsoft.com/office/powerpoint/2010/main" xmlns:a16="http://schemas.microsoft.com/office/drawing/2014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5="http://schemas.microsoft.com/office/powerpoint/2012/main" xmlns:p14="http://schemas.microsoft.com/office/powerpoint/2010/main" xmlns:a16="http://schemas.microsoft.com/office/drawing/2014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9602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57" userDrawn="1">
          <p15:clr>
            <a:srgbClr val="F26B43"/>
          </p15:clr>
        </p15:guide>
        <p15:guide id="2" orient="horz" pos="146" userDrawn="1">
          <p15:clr>
            <a:srgbClr val="F26B43"/>
          </p15:clr>
        </p15:guide>
        <p15:guide id="3" orient="horz" pos="577" userDrawn="1">
          <p15:clr>
            <a:srgbClr val="F26B43"/>
          </p15:clr>
        </p15:guide>
        <p15:guide id="5" orient="horz" pos="940" userDrawn="1">
          <p15:clr>
            <a:srgbClr val="F26B43"/>
          </p15:clr>
        </p15:guide>
        <p15:guide id="8" orient="horz" pos="1302" userDrawn="1">
          <p15:clr>
            <a:srgbClr val="F26B43"/>
          </p15:clr>
        </p15:guide>
        <p15:guide id="9" orient="horz" pos="2414" userDrawn="1">
          <p15:clr>
            <a:srgbClr val="F26B43"/>
          </p15:clr>
        </p15:guide>
        <p15:guide id="12" pos="2812" userDrawn="1">
          <p15:clr>
            <a:srgbClr val="F26B43"/>
          </p15:clr>
        </p15:guide>
        <p15:guide id="13" pos="2948" userDrawn="1">
          <p15:clr>
            <a:srgbClr val="F26B43"/>
          </p15:clr>
        </p15:guide>
        <p15:guide id="14" pos="5103" userDrawn="1">
          <p15:clr>
            <a:srgbClr val="F26B43"/>
          </p15:clr>
        </p15:guide>
        <p15:guide id="15" pos="5443" userDrawn="1">
          <p15:clr>
            <a:srgbClr val="F26B43"/>
          </p15:clr>
        </p15:guide>
        <p15:guide id="16" orient="horz" pos="3094" userDrawn="1">
          <p15:clr>
            <a:srgbClr val="F26B43"/>
          </p15:clr>
        </p15:guide>
        <p15:guide id="17" pos="839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0" descr="logo_zug_rgb_1mm">
            <a:extLst>
              <a:ext uri="{FF2B5EF4-FFF2-40B4-BE49-F238E27FC236}">
                <a16:creationId xmlns:a16="http://schemas.microsoft.com/office/drawing/2014/main" id="{38B73F7B-5651-7642-B8BB-A3AE0D14F53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600" y="224091"/>
            <a:ext cx="1125268" cy="2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5="http://schemas.microsoft.com/office/powerpoint/2012/main" xmlns:a16="http://schemas.microsoft.com/office/drawing/2014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5="http://schemas.microsoft.com/office/powerpoint/2012/main" xmlns:a16="http://schemas.microsoft.com/office/drawing/2014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FBF3DF0-C632-42D1-AD98-2EEC48CD80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06196" y="224091"/>
            <a:ext cx="1540204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226C2-F133-44DF-AAED-DC1E350BCD78}" type="slidenum">
              <a:rPr lang="de-CH"/>
              <a:t>‹Nr.›</a:t>
            </a:fld>
            <a:endParaRPr lang="de-CH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6" r:id="rId2"/>
    <p:sldLayoutId id="2147483654" r:id="rId3"/>
    <p:sldLayoutId id="2147483660" r:id="rId4"/>
    <p:sldLayoutId id="2147483659" r:id="rId5"/>
    <p:sldLayoutId id="2147483658" r:id="rId6"/>
    <p:sldLayoutId id="2147483655" r:id="rId7"/>
    <p:sldLayoutId id="2147483653" r:id="rId8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 Narrow" pitchFamily="34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 Narrow" pitchFamily="34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 Narrow" pitchFamily="34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 Narrow" pitchFamily="34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Narrow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Narrow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Narrow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Narrow" pitchFamily="34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ts val="3200"/>
        </a:lnSpc>
        <a:spcBef>
          <a:spcPts val="1600"/>
        </a:spcBef>
        <a:spcAft>
          <a:spcPct val="0"/>
        </a:spcAft>
        <a:defRPr sz="26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355600" indent="-354013" algn="l" rtl="0" eaLnBrk="0" fontAlgn="base" hangingPunct="0">
        <a:lnSpc>
          <a:spcPts val="3200"/>
        </a:lnSpc>
        <a:spcBef>
          <a:spcPts val="1600"/>
        </a:spcBef>
        <a:spcAft>
          <a:spcPct val="0"/>
        </a:spcAft>
        <a:buFont typeface="Wingdings" pitchFamily="2" charset="2"/>
        <a:buChar char="§"/>
        <a:defRPr sz="2600">
          <a:solidFill>
            <a:schemeClr val="tx1"/>
          </a:solidFill>
          <a:latin typeface="+mn-lt"/>
          <a:ea typeface="Arial" charset="0"/>
          <a:cs typeface="+mn-cs"/>
        </a:defRPr>
      </a:lvl2pPr>
      <a:lvl3pPr marL="723900" indent="-366713" algn="l" rtl="0" eaLnBrk="0" fontAlgn="base" hangingPunct="0">
        <a:lnSpc>
          <a:spcPts val="3200"/>
        </a:lnSpc>
        <a:spcBef>
          <a:spcPts val="1600"/>
        </a:spcBef>
        <a:spcAft>
          <a:spcPct val="0"/>
        </a:spcAft>
        <a:buFont typeface="Wingdings" pitchFamily="2" charset="2"/>
        <a:buChar char="§"/>
        <a:defRPr sz="2600">
          <a:solidFill>
            <a:schemeClr val="tx1"/>
          </a:solidFill>
          <a:latin typeface="+mn-lt"/>
          <a:ea typeface="Arial" charset="0"/>
          <a:cs typeface="+mn-cs"/>
        </a:defRPr>
      </a:lvl3pPr>
      <a:lvl4pPr marL="1068388" indent="-342900" algn="l" rtl="0" eaLnBrk="0" fontAlgn="base" hangingPunct="0">
        <a:lnSpc>
          <a:spcPts val="3200"/>
        </a:lnSpc>
        <a:spcBef>
          <a:spcPts val="1600"/>
        </a:spcBef>
        <a:spcAft>
          <a:spcPct val="0"/>
        </a:spcAft>
        <a:buFont typeface="Wingdings" pitchFamily="2" charset="2"/>
        <a:buChar char="§"/>
        <a:defRPr sz="2600">
          <a:solidFill>
            <a:schemeClr val="tx1"/>
          </a:solidFill>
          <a:latin typeface="+mn-lt"/>
          <a:ea typeface="Arial" charset="0"/>
          <a:cs typeface="+mn-cs"/>
        </a:defRPr>
      </a:lvl4pPr>
      <a:lvl5pPr marL="1449388" indent="-379413" algn="l" rtl="0" eaLnBrk="0" fontAlgn="base" hangingPunct="0">
        <a:lnSpc>
          <a:spcPts val="3200"/>
        </a:lnSpc>
        <a:spcBef>
          <a:spcPts val="1600"/>
        </a:spcBef>
        <a:spcAft>
          <a:spcPct val="0"/>
        </a:spcAft>
        <a:buFont typeface="Wingdings" pitchFamily="2" charset="2"/>
        <a:buChar char="§"/>
        <a:defRPr sz="2600">
          <a:solidFill>
            <a:schemeClr val="tx1"/>
          </a:solidFill>
          <a:latin typeface="+mn-lt"/>
          <a:ea typeface="Arial" charset="0"/>
          <a:cs typeface="+mn-cs"/>
        </a:defRPr>
      </a:lvl5pPr>
      <a:lvl6pPr marL="1897063" indent="-369888" algn="l" rtl="0" eaLnBrk="1" fontAlgn="base" hangingPunct="1">
        <a:spcBef>
          <a:spcPct val="51000"/>
        </a:spcBef>
        <a:spcAft>
          <a:spcPct val="0"/>
        </a:spcAft>
        <a:buFont typeface="Wingdings" pitchFamily="2" charset="2"/>
        <a:buChar char="§"/>
        <a:defRPr sz="2600">
          <a:solidFill>
            <a:schemeClr val="tx1"/>
          </a:solidFill>
          <a:latin typeface="+mn-lt"/>
          <a:cs typeface="+mn-cs"/>
        </a:defRPr>
      </a:lvl6pPr>
      <a:lvl7pPr marL="2354263" indent="-369888" algn="l" rtl="0" eaLnBrk="1" fontAlgn="base" hangingPunct="1">
        <a:spcBef>
          <a:spcPct val="51000"/>
        </a:spcBef>
        <a:spcAft>
          <a:spcPct val="0"/>
        </a:spcAft>
        <a:buFont typeface="Wingdings" pitchFamily="2" charset="2"/>
        <a:buChar char="§"/>
        <a:defRPr sz="2600">
          <a:solidFill>
            <a:schemeClr val="tx1"/>
          </a:solidFill>
          <a:latin typeface="+mn-lt"/>
          <a:cs typeface="+mn-cs"/>
        </a:defRPr>
      </a:lvl7pPr>
      <a:lvl8pPr marL="2811463" indent="-369888" algn="l" rtl="0" eaLnBrk="1" fontAlgn="base" hangingPunct="1">
        <a:spcBef>
          <a:spcPct val="51000"/>
        </a:spcBef>
        <a:spcAft>
          <a:spcPct val="0"/>
        </a:spcAft>
        <a:buFont typeface="Wingdings" pitchFamily="2" charset="2"/>
        <a:buChar char="§"/>
        <a:defRPr sz="2600">
          <a:solidFill>
            <a:schemeClr val="tx1"/>
          </a:solidFill>
          <a:latin typeface="+mn-lt"/>
          <a:cs typeface="+mn-cs"/>
        </a:defRPr>
      </a:lvl8pPr>
      <a:lvl9pPr marL="3268663" indent="-369888" algn="l" rtl="0" eaLnBrk="1" fontAlgn="base" hangingPunct="1">
        <a:spcBef>
          <a:spcPct val="51000"/>
        </a:spcBef>
        <a:spcAft>
          <a:spcPct val="0"/>
        </a:spcAft>
        <a:buFont typeface="Wingdings" pitchFamily="2" charset="2"/>
        <a:buChar char="§"/>
        <a:defRPr sz="2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57" userDrawn="1">
          <p15:clr>
            <a:srgbClr val="F26B43"/>
          </p15:clr>
        </p15:guide>
        <p15:guide id="2" orient="horz" pos="146" userDrawn="1">
          <p15:clr>
            <a:srgbClr val="F26B43"/>
          </p15:clr>
        </p15:guide>
        <p15:guide id="3" orient="horz" pos="577" userDrawn="1">
          <p15:clr>
            <a:srgbClr val="F26B43"/>
          </p15:clr>
        </p15:guide>
        <p15:guide id="5" orient="horz" pos="940" userDrawn="1">
          <p15:clr>
            <a:srgbClr val="F26B43"/>
          </p15:clr>
        </p15:guide>
        <p15:guide id="6" orient="horz" pos="1302" userDrawn="1">
          <p15:clr>
            <a:srgbClr val="F26B43"/>
          </p15:clr>
        </p15:guide>
        <p15:guide id="9" orient="horz" pos="2414" userDrawn="1">
          <p15:clr>
            <a:srgbClr val="F26B43"/>
          </p15:clr>
        </p15:guide>
        <p15:guide id="11" pos="2812" userDrawn="1">
          <p15:clr>
            <a:srgbClr val="F26B43"/>
          </p15:clr>
        </p15:guide>
        <p15:guide id="12" pos="2948" userDrawn="1">
          <p15:clr>
            <a:srgbClr val="F26B43"/>
          </p15:clr>
        </p15:guide>
        <p15:guide id="13" pos="5103" userDrawn="1">
          <p15:clr>
            <a:srgbClr val="F26B43"/>
          </p15:clr>
        </p15:guide>
        <p15:guide id="14" pos="5443" userDrawn="1">
          <p15:clr>
            <a:srgbClr val="F26B43"/>
          </p15:clr>
        </p15:guide>
        <p15:guide id="15" orient="horz" pos="309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bin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B3EEE434-1661-DE4C-86AC-13963AA63DF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altLang="de-DE" dirty="0">
                <a:latin typeface="Arial Narrow" panose="020B0604020202020204" pitchFamily="34" charset="0"/>
                <a:cs typeface="Arial Narrow" panose="020B0604020202020204" pitchFamily="34" charset="0"/>
              </a:rPr>
              <a:t>Arbeitsmarktstatistik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1F32CBF-83F0-A346-A6C2-A2E5182E616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altLang="de-DE" dirty="0">
                <a:latin typeface="Arial Narrow" panose="020B0604020202020204" pitchFamily="34" charset="0"/>
                <a:cs typeface="Arial Narrow" panose="020B0604020202020204" pitchFamily="34" charset="0"/>
              </a:rPr>
              <a:t>Juli 2025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96931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FB76AB6-8A90-AE4F-B450-EDB05528AD9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48544" y="697549"/>
            <a:ext cx="7058025" cy="360362"/>
          </a:xfrm>
        </p:spPr>
        <p:txBody>
          <a:bodyPr/>
          <a:lstStyle/>
          <a:p>
            <a:r>
              <a:rPr lang="de-DE" dirty="0"/>
              <a:t>Neu ausgesteuerte Personen</a:t>
            </a:r>
          </a:p>
        </p:txBody>
      </p:sp>
      <p:graphicFrame>
        <p:nvGraphicFramePr>
          <p:cNvPr id="4" name="Object 5">
            <a:extLst>
              <a:ext uri="{FF2B5EF4-FFF2-40B4-BE49-F238E27FC236}">
                <a16:creationId xmlns:a16="http://schemas.microsoft.com/office/drawing/2014/main" id="{576CCE28-E155-784A-A612-1AA1830650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9600102"/>
              </p:ext>
            </p:extLst>
          </p:nvPr>
        </p:nvGraphicFramePr>
        <p:xfrm>
          <a:off x="674118" y="1307900"/>
          <a:ext cx="7281161" cy="3731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6705484" imgH="3429116" progId="MSGraph.Chart.8">
                  <p:embed followColorScheme="full"/>
                </p:oleObj>
              </mc:Choice>
              <mc:Fallback>
                <p:oleObj name="Chart" r:id="rId2" imgW="6705484" imgH="3429116" progId="MSGraph.Chart.8">
                  <p:embed followColorScheme="full"/>
                  <p:pic>
                    <p:nvPicPr>
                      <p:cNvPr id="4" name="Object 5">
                        <a:extLst>
                          <a:ext uri="{FF2B5EF4-FFF2-40B4-BE49-F238E27FC236}">
                            <a16:creationId xmlns:a16="http://schemas.microsoft.com/office/drawing/2014/main" id="{576CCE28-E155-784A-A612-1AA18306500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4118" y="1307900"/>
                        <a:ext cx="7281161" cy="37315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>
            <a:extLst>
              <a:ext uri="{FF2B5EF4-FFF2-40B4-BE49-F238E27FC236}">
                <a16:creationId xmlns:a16="http://schemas.microsoft.com/office/drawing/2014/main" id="{5DC26143-1226-457B-A196-9E7E5180512E}"/>
              </a:ext>
            </a:extLst>
          </p:cNvPr>
          <p:cNvSpPr/>
          <p:nvPr/>
        </p:nvSpPr>
        <p:spPr>
          <a:xfrm>
            <a:off x="957431" y="991870"/>
            <a:ext cx="527747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im Kanton Zug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8A0E0F9-C953-4E8B-BE13-9BA47F1D1CAC}"/>
              </a:ext>
            </a:extLst>
          </p:cNvPr>
          <p:cNvSpPr txBox="1"/>
          <p:nvPr/>
        </p:nvSpPr>
        <p:spPr>
          <a:xfrm>
            <a:off x="1225644" y="4912668"/>
            <a:ext cx="51098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900" dirty="0"/>
              <a:t>* Für die letzten drei Kalendermonate sind die Zahlen nur provisorisch und werden deshalb nicht ausgewiesen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9B2A055-382A-491A-A123-2335B62C8A12}"/>
              </a:ext>
            </a:extLst>
          </p:cNvPr>
          <p:cNvSpPr txBox="1"/>
          <p:nvPr/>
        </p:nvSpPr>
        <p:spPr>
          <a:xfrm>
            <a:off x="7358370" y="4590302"/>
            <a:ext cx="1936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dirty="0"/>
              <a:t>*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BF4B1F6-CD82-4C65-A25A-5630F481A884}"/>
              </a:ext>
            </a:extLst>
          </p:cNvPr>
          <p:cNvSpPr txBox="1"/>
          <p:nvPr/>
        </p:nvSpPr>
        <p:spPr>
          <a:xfrm>
            <a:off x="8060787" y="4783016"/>
            <a:ext cx="1202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/>
              <a:t>Quelle: </a:t>
            </a:r>
            <a:r>
              <a:rPr lang="de-CH" sz="1400" dirty="0" err="1"/>
              <a:t>Seco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2037139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1B8D3429-8909-D54D-9DDA-16272F0A88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CH" altLang="de-DE" dirty="0"/>
              <a:t>Zuger Arbeitslosenquote bei 2.6 Prozent</a:t>
            </a:r>
          </a:p>
          <a:p>
            <a:r>
              <a:rPr lang="de-CH" altLang="de-DE" dirty="0"/>
              <a:t>Registrierte Arbeitslose bei</a:t>
            </a:r>
            <a:r>
              <a:rPr lang="de-CH" altLang="de-DE" dirty="0">
                <a:solidFill>
                  <a:srgbClr val="FF0000"/>
                </a:solidFill>
              </a:rPr>
              <a:t> </a:t>
            </a:r>
            <a:r>
              <a:rPr lang="de-CH" altLang="de-DE" dirty="0"/>
              <a:t>1'896</a:t>
            </a:r>
            <a:r>
              <a:rPr lang="de-CH" altLang="de-DE" dirty="0">
                <a:solidFill>
                  <a:srgbClr val="FF0000"/>
                </a:solidFill>
              </a:rPr>
              <a:t> </a:t>
            </a:r>
            <a:r>
              <a:rPr lang="de-CH" altLang="de-DE" dirty="0"/>
              <a:t>Personen</a:t>
            </a:r>
          </a:p>
          <a:p>
            <a:r>
              <a:rPr lang="de-CH" altLang="de-DE" dirty="0"/>
              <a:t>Vermittelte Stellen bei 68</a:t>
            </a:r>
          </a:p>
          <a:p>
            <a:r>
              <a:rPr lang="de-CH" altLang="de-DE" dirty="0"/>
              <a:t>273 Personen länger als ein Jahr arbeitslos</a:t>
            </a:r>
          </a:p>
          <a:p>
            <a:r>
              <a:rPr lang="de-CH" altLang="de-DE" dirty="0"/>
              <a:t>Die Berechnung der Arbeitslosenquote ist auf den Nenner Erwerbspersonenbasis (Pooling SE 2021-2023) aktualisiert</a:t>
            </a:r>
          </a:p>
          <a:p>
            <a:endParaRPr lang="de-CH" altLang="de-DE" dirty="0"/>
          </a:p>
          <a:p>
            <a:pPr indent="0">
              <a:buNone/>
            </a:pPr>
            <a:endParaRPr lang="de-CH" altLang="de-DE" dirty="0"/>
          </a:p>
          <a:p>
            <a:pPr indent="0">
              <a:buNone/>
            </a:pPr>
            <a:endParaRPr lang="de-CH" altLang="de-DE" dirty="0"/>
          </a:p>
        </p:txBody>
      </p:sp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6174172A-5778-7943-B15F-48C833AE77B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71793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FB76AB6-8A90-AE4F-B450-EDB05528AD9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1547" y="820244"/>
            <a:ext cx="7058025" cy="360362"/>
          </a:xfrm>
        </p:spPr>
        <p:txBody>
          <a:bodyPr/>
          <a:lstStyle/>
          <a:p>
            <a:r>
              <a:rPr lang="de-DE" dirty="0"/>
              <a:t>Arbeitslosenquote Kanton Zug/Schweiz</a:t>
            </a:r>
          </a:p>
        </p:txBody>
      </p:sp>
      <p:graphicFrame>
        <p:nvGraphicFramePr>
          <p:cNvPr id="4" name="Object 5">
            <a:extLst>
              <a:ext uri="{FF2B5EF4-FFF2-40B4-BE49-F238E27FC236}">
                <a16:creationId xmlns:a16="http://schemas.microsoft.com/office/drawing/2014/main" id="{576CCE28-E155-784A-A612-1AA1830650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3769752"/>
              </p:ext>
            </p:extLst>
          </p:nvPr>
        </p:nvGraphicFramePr>
        <p:xfrm>
          <a:off x="743559" y="1228100"/>
          <a:ext cx="7045527" cy="37670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5972229" imgH="3200439" progId="MSGraph.Chart.8">
                  <p:embed followColorScheme="full"/>
                </p:oleObj>
              </mc:Choice>
              <mc:Fallback>
                <p:oleObj name="Chart" r:id="rId2" imgW="5972229" imgH="3200439" progId="MSGraph.Chart.8">
                  <p:embed followColorScheme="full"/>
                  <p:pic>
                    <p:nvPicPr>
                      <p:cNvPr id="4" name="Object 5">
                        <a:extLst>
                          <a:ext uri="{FF2B5EF4-FFF2-40B4-BE49-F238E27FC236}">
                            <a16:creationId xmlns:a16="http://schemas.microsoft.com/office/drawing/2014/main" id="{576CCE28-E155-784A-A612-1AA18306500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3559" y="1228100"/>
                        <a:ext cx="7045527" cy="37670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feld 7">
            <a:extLst>
              <a:ext uri="{FF2B5EF4-FFF2-40B4-BE49-F238E27FC236}">
                <a16:creationId xmlns:a16="http://schemas.microsoft.com/office/drawing/2014/main" id="{7A4C6633-184D-45A9-B8EE-1266795DF2B6}"/>
              </a:ext>
            </a:extLst>
          </p:cNvPr>
          <p:cNvSpPr txBox="1"/>
          <p:nvPr/>
        </p:nvSpPr>
        <p:spPr>
          <a:xfrm>
            <a:off x="8138159" y="4835723"/>
            <a:ext cx="1202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/>
              <a:t>Quelle: </a:t>
            </a:r>
            <a:r>
              <a:rPr lang="de-CH" sz="1400" dirty="0" err="1"/>
              <a:t>Seco</a:t>
            </a:r>
            <a:endParaRPr lang="de-CH" sz="140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79A7922-0693-7071-7890-640FE4A2A5AA}"/>
              </a:ext>
            </a:extLst>
          </p:cNvPr>
          <p:cNvSpPr txBox="1"/>
          <p:nvPr/>
        </p:nvSpPr>
        <p:spPr>
          <a:xfrm>
            <a:off x="6665323" y="4372439"/>
            <a:ext cx="2597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2800" dirty="0"/>
              <a:t>*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6B6FFB3-60B8-D03F-F481-F4C332551243}"/>
              </a:ext>
            </a:extLst>
          </p:cNvPr>
          <p:cNvSpPr txBox="1"/>
          <p:nvPr/>
        </p:nvSpPr>
        <p:spPr>
          <a:xfrm>
            <a:off x="1358539" y="4912668"/>
            <a:ext cx="734132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800" dirty="0"/>
              <a:t>* Aktualisierung der Berechnung der Arbeitslosenquote ab Juni 2025 auf Nenner Erwerbspersonenbasis (Pooling SE 2021-2023)</a:t>
            </a:r>
          </a:p>
        </p:txBody>
      </p:sp>
    </p:spTree>
    <p:extLst>
      <p:ext uri="{BB962C8B-B14F-4D97-AF65-F5344CB8AC3E}">
        <p14:creationId xmlns:p14="http://schemas.microsoft.com/office/powerpoint/2010/main" val="4084209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FB76AB6-8A90-AE4F-B450-EDB05528AD9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42987" y="658466"/>
            <a:ext cx="7058025" cy="360362"/>
          </a:xfrm>
        </p:spPr>
        <p:txBody>
          <a:bodyPr/>
          <a:lstStyle/>
          <a:p>
            <a:r>
              <a:rPr lang="de-DE" dirty="0"/>
              <a:t>Registrierte stellensuchende und</a:t>
            </a:r>
          </a:p>
        </p:txBody>
      </p:sp>
      <p:graphicFrame>
        <p:nvGraphicFramePr>
          <p:cNvPr id="4" name="Object 5">
            <a:extLst>
              <a:ext uri="{FF2B5EF4-FFF2-40B4-BE49-F238E27FC236}">
                <a16:creationId xmlns:a16="http://schemas.microsoft.com/office/drawing/2014/main" id="{576CCE28-E155-784A-A612-1AA1830650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7476428"/>
              </p:ext>
            </p:extLst>
          </p:nvPr>
        </p:nvGraphicFramePr>
        <p:xfrm>
          <a:off x="757647" y="1454694"/>
          <a:ext cx="7258372" cy="346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5857712" imgH="2819542" progId="MSGraph.Chart.8">
                  <p:embed followColorScheme="full"/>
                </p:oleObj>
              </mc:Choice>
              <mc:Fallback>
                <p:oleObj name="Chart" r:id="rId2" imgW="5857712" imgH="2819542" progId="MSGraph.Chart.8">
                  <p:embed followColorScheme="full"/>
                  <p:pic>
                    <p:nvPicPr>
                      <p:cNvPr id="4" name="Object 5">
                        <a:extLst>
                          <a:ext uri="{FF2B5EF4-FFF2-40B4-BE49-F238E27FC236}">
                            <a16:creationId xmlns:a16="http://schemas.microsoft.com/office/drawing/2014/main" id="{576CCE28-E155-784A-A612-1AA18306500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647" y="1454694"/>
                        <a:ext cx="7258372" cy="3465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>
            <a:extLst>
              <a:ext uri="{FF2B5EF4-FFF2-40B4-BE49-F238E27FC236}">
                <a16:creationId xmlns:a16="http://schemas.microsoft.com/office/drawing/2014/main" id="{5DC26143-1226-457B-A196-9E7E5180512E}"/>
              </a:ext>
            </a:extLst>
          </p:cNvPr>
          <p:cNvSpPr/>
          <p:nvPr/>
        </p:nvSpPr>
        <p:spPr>
          <a:xfrm>
            <a:off x="949324" y="912451"/>
            <a:ext cx="519747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arbeitslose Personen im Kanton Zug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EAAAEFF-27C6-4D65-AA10-5489A410DAD1}"/>
              </a:ext>
            </a:extLst>
          </p:cNvPr>
          <p:cNvSpPr txBox="1"/>
          <p:nvPr/>
        </p:nvSpPr>
        <p:spPr>
          <a:xfrm>
            <a:off x="8067267" y="4784345"/>
            <a:ext cx="1202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/>
              <a:t>Quelle: </a:t>
            </a:r>
            <a:r>
              <a:rPr lang="de-CH" sz="1400" dirty="0" err="1"/>
              <a:t>Seco</a:t>
            </a:r>
            <a:endParaRPr lang="de-CH" sz="140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F70FB75-05AC-EB66-8DB7-C1A92A5C34BB}"/>
              </a:ext>
            </a:extLst>
          </p:cNvPr>
          <p:cNvSpPr txBox="1"/>
          <p:nvPr/>
        </p:nvSpPr>
        <p:spPr>
          <a:xfrm>
            <a:off x="7359287" y="4290794"/>
            <a:ext cx="2041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2800" dirty="0"/>
              <a:t>*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FA66D37-A72E-3269-2B23-D01CDEB06876}"/>
              </a:ext>
            </a:extLst>
          </p:cNvPr>
          <p:cNvSpPr txBox="1"/>
          <p:nvPr/>
        </p:nvSpPr>
        <p:spPr>
          <a:xfrm>
            <a:off x="1397726" y="4928056"/>
            <a:ext cx="660980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800" dirty="0"/>
              <a:t>* Aktualisierung der Berechnung der Arbeitslosenquote ab Juni 2025 auf Nenner Erwerbspersonenbasis (Pooling SE 2021-2023)</a:t>
            </a:r>
          </a:p>
        </p:txBody>
      </p:sp>
    </p:spTree>
    <p:extLst>
      <p:ext uri="{BB962C8B-B14F-4D97-AF65-F5344CB8AC3E}">
        <p14:creationId xmlns:p14="http://schemas.microsoft.com/office/powerpoint/2010/main" val="1895964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FB76AB6-8A90-AE4F-B450-EDB05528AD9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48544" y="697549"/>
            <a:ext cx="7058025" cy="360362"/>
          </a:xfrm>
        </p:spPr>
        <p:txBody>
          <a:bodyPr/>
          <a:lstStyle/>
          <a:p>
            <a:r>
              <a:rPr lang="de-DE" dirty="0"/>
              <a:t>15 bis 24-jährige arbeitslose Personen </a:t>
            </a:r>
          </a:p>
        </p:txBody>
      </p:sp>
      <p:graphicFrame>
        <p:nvGraphicFramePr>
          <p:cNvPr id="4" name="Object 5">
            <a:extLst>
              <a:ext uri="{FF2B5EF4-FFF2-40B4-BE49-F238E27FC236}">
                <a16:creationId xmlns:a16="http://schemas.microsoft.com/office/drawing/2014/main" id="{576CCE28-E155-784A-A612-1AA1830650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5109149"/>
              </p:ext>
            </p:extLst>
          </p:nvPr>
        </p:nvGraphicFramePr>
        <p:xfrm>
          <a:off x="801310" y="1255846"/>
          <a:ext cx="6941055" cy="39739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5305255" imgH="3038488" progId="MSGraph.Chart.8">
                  <p:embed followColorScheme="full"/>
                </p:oleObj>
              </mc:Choice>
              <mc:Fallback>
                <p:oleObj name="Chart" r:id="rId2" imgW="5305255" imgH="3038488" progId="MSGraph.Chart.8">
                  <p:embed followColorScheme="full"/>
                  <p:pic>
                    <p:nvPicPr>
                      <p:cNvPr id="4" name="Object 5">
                        <a:extLst>
                          <a:ext uri="{FF2B5EF4-FFF2-40B4-BE49-F238E27FC236}">
                            <a16:creationId xmlns:a16="http://schemas.microsoft.com/office/drawing/2014/main" id="{576CCE28-E155-784A-A612-1AA18306500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1310" y="1255846"/>
                        <a:ext cx="6941055" cy="39739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>
            <a:extLst>
              <a:ext uri="{FF2B5EF4-FFF2-40B4-BE49-F238E27FC236}">
                <a16:creationId xmlns:a16="http://schemas.microsoft.com/office/drawing/2014/main" id="{5DC26143-1226-457B-A196-9E7E5180512E}"/>
              </a:ext>
            </a:extLst>
          </p:cNvPr>
          <p:cNvSpPr/>
          <p:nvPr/>
        </p:nvSpPr>
        <p:spPr>
          <a:xfrm>
            <a:off x="1011219" y="991870"/>
            <a:ext cx="522368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im Kanton Zug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AB93DB8-4801-443A-B599-F12B6CD3C3D6}"/>
              </a:ext>
            </a:extLst>
          </p:cNvPr>
          <p:cNvSpPr txBox="1"/>
          <p:nvPr/>
        </p:nvSpPr>
        <p:spPr>
          <a:xfrm>
            <a:off x="8173329" y="4835723"/>
            <a:ext cx="1202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/>
              <a:t>Quelle: </a:t>
            </a:r>
            <a:r>
              <a:rPr lang="de-CH" sz="1400" dirty="0" err="1"/>
              <a:t>Seco</a:t>
            </a:r>
            <a:endParaRPr lang="de-CH" sz="140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0DEFD4A-EC07-16A5-662C-E23EB8FD5ADD}"/>
              </a:ext>
            </a:extLst>
          </p:cNvPr>
          <p:cNvSpPr txBox="1"/>
          <p:nvPr/>
        </p:nvSpPr>
        <p:spPr>
          <a:xfrm>
            <a:off x="6489475" y="4708010"/>
            <a:ext cx="4689564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/>
              <a:t>*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081E9E1-445D-219A-1B28-A7E9BD75E554}"/>
              </a:ext>
            </a:extLst>
          </p:cNvPr>
          <p:cNvSpPr txBox="1"/>
          <p:nvPr/>
        </p:nvSpPr>
        <p:spPr>
          <a:xfrm>
            <a:off x="1408309" y="4928056"/>
            <a:ext cx="7201733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800" dirty="0"/>
              <a:t>* Aktualisierung der Berechnung der Arbeitslosenquote ab Juni 2025 auf Nenner Erwerbspersonenbasis (Pooling SE 2021-2023)</a:t>
            </a:r>
          </a:p>
        </p:txBody>
      </p:sp>
    </p:spTree>
    <p:extLst>
      <p:ext uri="{BB962C8B-B14F-4D97-AF65-F5344CB8AC3E}">
        <p14:creationId xmlns:p14="http://schemas.microsoft.com/office/powerpoint/2010/main" val="2015124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FB76AB6-8A90-AE4F-B450-EDB05528AD9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48544" y="697549"/>
            <a:ext cx="7058025" cy="360362"/>
          </a:xfrm>
        </p:spPr>
        <p:txBody>
          <a:bodyPr/>
          <a:lstStyle/>
          <a:p>
            <a:r>
              <a:rPr lang="de-DE" dirty="0"/>
              <a:t>25 bis 49-jährige arbeitslose Personen </a:t>
            </a:r>
          </a:p>
        </p:txBody>
      </p:sp>
      <p:graphicFrame>
        <p:nvGraphicFramePr>
          <p:cNvPr id="4" name="Object 5">
            <a:extLst>
              <a:ext uri="{FF2B5EF4-FFF2-40B4-BE49-F238E27FC236}">
                <a16:creationId xmlns:a16="http://schemas.microsoft.com/office/drawing/2014/main" id="{576CCE28-E155-784A-A612-1AA1830650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5292551"/>
              </p:ext>
            </p:extLst>
          </p:nvPr>
        </p:nvGraphicFramePr>
        <p:xfrm>
          <a:off x="740864" y="1520371"/>
          <a:ext cx="6646182" cy="35678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3886287" imgH="2085898" progId="MSGraph.Chart.8">
                  <p:embed followColorScheme="full"/>
                </p:oleObj>
              </mc:Choice>
              <mc:Fallback>
                <p:oleObj name="Chart" r:id="rId2" imgW="3886287" imgH="2085898" progId="MSGraph.Chart.8">
                  <p:embed followColorScheme="full"/>
                  <p:pic>
                    <p:nvPicPr>
                      <p:cNvPr id="4" name="Object 5">
                        <a:extLst>
                          <a:ext uri="{FF2B5EF4-FFF2-40B4-BE49-F238E27FC236}">
                            <a16:creationId xmlns:a16="http://schemas.microsoft.com/office/drawing/2014/main" id="{576CCE28-E155-784A-A612-1AA18306500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864" y="1520371"/>
                        <a:ext cx="6646182" cy="356781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>
            <a:extLst>
              <a:ext uri="{FF2B5EF4-FFF2-40B4-BE49-F238E27FC236}">
                <a16:creationId xmlns:a16="http://schemas.microsoft.com/office/drawing/2014/main" id="{5DC26143-1226-457B-A196-9E7E5180512E}"/>
              </a:ext>
            </a:extLst>
          </p:cNvPr>
          <p:cNvSpPr/>
          <p:nvPr/>
        </p:nvSpPr>
        <p:spPr>
          <a:xfrm>
            <a:off x="957431" y="991870"/>
            <a:ext cx="527747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im Kanton Zug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9C00F06-803A-4733-B015-FBB3DEAA05F1}"/>
              </a:ext>
            </a:extLst>
          </p:cNvPr>
          <p:cNvSpPr txBox="1"/>
          <p:nvPr/>
        </p:nvSpPr>
        <p:spPr>
          <a:xfrm>
            <a:off x="8088923" y="4783016"/>
            <a:ext cx="1202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/>
              <a:t>Quelle: </a:t>
            </a:r>
            <a:r>
              <a:rPr lang="de-CH" sz="1400" dirty="0" err="1"/>
              <a:t>Seco</a:t>
            </a:r>
            <a:endParaRPr lang="de-CH" sz="140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76B3AA9-A1A7-B8EB-79C2-1774A18A4EFD}"/>
              </a:ext>
            </a:extLst>
          </p:cNvPr>
          <p:cNvSpPr txBox="1"/>
          <p:nvPr/>
        </p:nvSpPr>
        <p:spPr>
          <a:xfrm>
            <a:off x="6312781" y="4491148"/>
            <a:ext cx="46471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2800" dirty="0"/>
              <a:t>*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B96522F-1834-FE1C-2E58-015B0EC13B04}"/>
              </a:ext>
            </a:extLst>
          </p:cNvPr>
          <p:cNvSpPr txBox="1"/>
          <p:nvPr/>
        </p:nvSpPr>
        <p:spPr>
          <a:xfrm>
            <a:off x="1585183" y="4873620"/>
            <a:ext cx="566661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800" dirty="0"/>
              <a:t>* Aktualisierung der Berechnung der Arbeitslosenquote ab Juni 2025 auf Nenner Erwerbspersonenbasis (Pooling SE 2021-2023)</a:t>
            </a:r>
          </a:p>
        </p:txBody>
      </p:sp>
    </p:spTree>
    <p:extLst>
      <p:ext uri="{BB962C8B-B14F-4D97-AF65-F5344CB8AC3E}">
        <p14:creationId xmlns:p14="http://schemas.microsoft.com/office/powerpoint/2010/main" val="92357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FB76AB6-8A90-AE4F-B450-EDB05528AD9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48544" y="697549"/>
            <a:ext cx="7058025" cy="360362"/>
          </a:xfrm>
        </p:spPr>
        <p:txBody>
          <a:bodyPr/>
          <a:lstStyle/>
          <a:p>
            <a:r>
              <a:rPr lang="de-DE" dirty="0"/>
              <a:t>50 bis 65-jährige arbeitslose Personen </a:t>
            </a:r>
          </a:p>
        </p:txBody>
      </p:sp>
      <p:graphicFrame>
        <p:nvGraphicFramePr>
          <p:cNvPr id="4" name="Object 5">
            <a:extLst>
              <a:ext uri="{FF2B5EF4-FFF2-40B4-BE49-F238E27FC236}">
                <a16:creationId xmlns:a16="http://schemas.microsoft.com/office/drawing/2014/main" id="{576CCE28-E155-784A-A612-1AA1830650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3999137"/>
              </p:ext>
            </p:extLst>
          </p:nvPr>
        </p:nvGraphicFramePr>
        <p:xfrm>
          <a:off x="818940" y="1414984"/>
          <a:ext cx="6861882" cy="39750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5829257" imgH="3381504" progId="MSGraph.Chart.8">
                  <p:embed followColorScheme="full"/>
                </p:oleObj>
              </mc:Choice>
              <mc:Fallback>
                <p:oleObj name="Chart" r:id="rId2" imgW="5829257" imgH="3381504" progId="MSGraph.Chart.8">
                  <p:embed followColorScheme="full"/>
                  <p:pic>
                    <p:nvPicPr>
                      <p:cNvPr id="4" name="Object 5">
                        <a:extLst>
                          <a:ext uri="{FF2B5EF4-FFF2-40B4-BE49-F238E27FC236}">
                            <a16:creationId xmlns:a16="http://schemas.microsoft.com/office/drawing/2014/main" id="{576CCE28-E155-784A-A612-1AA18306500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8940" y="1414984"/>
                        <a:ext cx="6861882" cy="39750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>
            <a:extLst>
              <a:ext uri="{FF2B5EF4-FFF2-40B4-BE49-F238E27FC236}">
                <a16:creationId xmlns:a16="http://schemas.microsoft.com/office/drawing/2014/main" id="{5DC26143-1226-457B-A196-9E7E5180512E}"/>
              </a:ext>
            </a:extLst>
          </p:cNvPr>
          <p:cNvSpPr/>
          <p:nvPr/>
        </p:nvSpPr>
        <p:spPr>
          <a:xfrm>
            <a:off x="957431" y="991870"/>
            <a:ext cx="527747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im Kanton Zug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07A2A33-93E5-46A2-872C-7099ADB83E8E}"/>
              </a:ext>
            </a:extLst>
          </p:cNvPr>
          <p:cNvSpPr txBox="1"/>
          <p:nvPr/>
        </p:nvSpPr>
        <p:spPr>
          <a:xfrm>
            <a:off x="8088922" y="4835723"/>
            <a:ext cx="1202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/>
              <a:t>Quelle: </a:t>
            </a:r>
            <a:r>
              <a:rPr lang="de-CH" sz="1400" dirty="0" err="1"/>
              <a:t>Seco</a:t>
            </a:r>
            <a:endParaRPr lang="de-CH" sz="140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A613374-A783-AE87-6339-989893125100}"/>
              </a:ext>
            </a:extLst>
          </p:cNvPr>
          <p:cNvSpPr txBox="1"/>
          <p:nvPr/>
        </p:nvSpPr>
        <p:spPr>
          <a:xfrm>
            <a:off x="6574336" y="4800247"/>
            <a:ext cx="51054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2800" dirty="0"/>
              <a:t>*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6A3198F-DB33-84EA-EA91-C24BB41840D9}"/>
              </a:ext>
            </a:extLst>
          </p:cNvPr>
          <p:cNvSpPr txBox="1"/>
          <p:nvPr/>
        </p:nvSpPr>
        <p:spPr>
          <a:xfrm>
            <a:off x="1481728" y="4928056"/>
            <a:ext cx="515267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800" dirty="0"/>
              <a:t>* Aktualisierung der Berechnung der Arbeitslosenquote ab Juni 2025 auf Nenner Erwerbspersonenbasis (Pooling SE 2021-2023)</a:t>
            </a:r>
          </a:p>
        </p:txBody>
      </p:sp>
    </p:spTree>
    <p:extLst>
      <p:ext uri="{BB962C8B-B14F-4D97-AF65-F5344CB8AC3E}">
        <p14:creationId xmlns:p14="http://schemas.microsoft.com/office/powerpoint/2010/main" val="2976138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FB76AB6-8A90-AE4F-B450-EDB05528AD9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48544" y="697549"/>
            <a:ext cx="7058025" cy="360362"/>
          </a:xfrm>
        </p:spPr>
        <p:txBody>
          <a:bodyPr/>
          <a:lstStyle/>
          <a:p>
            <a:r>
              <a:rPr lang="de-DE" dirty="0"/>
              <a:t>Langzeitarbeitslose Personen (&gt; 1 Jahr)</a:t>
            </a:r>
          </a:p>
        </p:txBody>
      </p:sp>
      <p:graphicFrame>
        <p:nvGraphicFramePr>
          <p:cNvPr id="4" name="Object 5">
            <a:extLst>
              <a:ext uri="{FF2B5EF4-FFF2-40B4-BE49-F238E27FC236}">
                <a16:creationId xmlns:a16="http://schemas.microsoft.com/office/drawing/2014/main" id="{576CCE28-E155-784A-A612-1AA1830650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7579200"/>
              </p:ext>
            </p:extLst>
          </p:nvPr>
        </p:nvGraphicFramePr>
        <p:xfrm>
          <a:off x="840170" y="1479720"/>
          <a:ext cx="6514218" cy="33787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6467428" imgH="3352658" progId="MSGraph.Chart.8">
                  <p:embed followColorScheme="full"/>
                </p:oleObj>
              </mc:Choice>
              <mc:Fallback>
                <p:oleObj name="Chart" r:id="rId2" imgW="6467428" imgH="3352658" progId="MSGraph.Chart.8">
                  <p:embed followColorScheme="full"/>
                  <p:pic>
                    <p:nvPicPr>
                      <p:cNvPr id="4" name="Object 5">
                        <a:extLst>
                          <a:ext uri="{FF2B5EF4-FFF2-40B4-BE49-F238E27FC236}">
                            <a16:creationId xmlns:a16="http://schemas.microsoft.com/office/drawing/2014/main" id="{576CCE28-E155-784A-A612-1AA18306500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0170" y="1479720"/>
                        <a:ext cx="6514218" cy="33787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>
            <a:extLst>
              <a:ext uri="{FF2B5EF4-FFF2-40B4-BE49-F238E27FC236}">
                <a16:creationId xmlns:a16="http://schemas.microsoft.com/office/drawing/2014/main" id="{5DC26143-1226-457B-A196-9E7E5180512E}"/>
              </a:ext>
            </a:extLst>
          </p:cNvPr>
          <p:cNvSpPr/>
          <p:nvPr/>
        </p:nvSpPr>
        <p:spPr>
          <a:xfrm>
            <a:off x="957431" y="991870"/>
            <a:ext cx="527747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im Kanton Zug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1104FD6-4DF0-42D3-9B50-97646B8A7734}"/>
              </a:ext>
            </a:extLst>
          </p:cNvPr>
          <p:cNvSpPr txBox="1"/>
          <p:nvPr/>
        </p:nvSpPr>
        <p:spPr>
          <a:xfrm>
            <a:off x="8102990" y="4835723"/>
            <a:ext cx="1202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/>
              <a:t>Quelle: </a:t>
            </a:r>
            <a:r>
              <a:rPr lang="de-CH" sz="1400" dirty="0" err="1"/>
              <a:t>Seco</a:t>
            </a:r>
            <a:endParaRPr lang="de-CH" sz="140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34B91A2-16CA-AFE3-4765-C5C1BFEDD490}"/>
              </a:ext>
            </a:extLst>
          </p:cNvPr>
          <p:cNvSpPr txBox="1"/>
          <p:nvPr/>
        </p:nvSpPr>
        <p:spPr>
          <a:xfrm>
            <a:off x="6742068" y="4392033"/>
            <a:ext cx="46536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2800" dirty="0"/>
              <a:t>*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5FB023B-920B-7B39-A190-05F4090804A8}"/>
              </a:ext>
            </a:extLst>
          </p:cNvPr>
          <p:cNvSpPr txBox="1"/>
          <p:nvPr/>
        </p:nvSpPr>
        <p:spPr>
          <a:xfrm>
            <a:off x="1473386" y="4928056"/>
            <a:ext cx="569664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800" dirty="0"/>
              <a:t>* Aktualisierung der Berechnung der Arbeitslosenquote ab Juni 2025 auf Nenner Erwerbspersonenbasis (Pooling SE 2021-2023)</a:t>
            </a:r>
          </a:p>
        </p:txBody>
      </p:sp>
    </p:spTree>
    <p:extLst>
      <p:ext uri="{BB962C8B-B14F-4D97-AF65-F5344CB8AC3E}">
        <p14:creationId xmlns:p14="http://schemas.microsoft.com/office/powerpoint/2010/main" val="4446593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FB76AB6-8A90-AE4F-B450-EDB05528AD9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48544" y="697549"/>
            <a:ext cx="7058025" cy="360362"/>
          </a:xfrm>
        </p:spPr>
        <p:txBody>
          <a:bodyPr/>
          <a:lstStyle/>
          <a:p>
            <a:r>
              <a:rPr lang="de-DE" dirty="0"/>
              <a:t>Empfänger von Arbeitslosenhilfe</a:t>
            </a:r>
          </a:p>
        </p:txBody>
      </p:sp>
      <p:graphicFrame>
        <p:nvGraphicFramePr>
          <p:cNvPr id="4" name="Object 5">
            <a:extLst>
              <a:ext uri="{FF2B5EF4-FFF2-40B4-BE49-F238E27FC236}">
                <a16:creationId xmlns:a16="http://schemas.microsoft.com/office/drawing/2014/main" id="{576CCE28-E155-784A-A612-1AA1830650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9529303"/>
              </p:ext>
            </p:extLst>
          </p:nvPr>
        </p:nvGraphicFramePr>
        <p:xfrm>
          <a:off x="1007842" y="1501937"/>
          <a:ext cx="6776090" cy="34727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6705484" imgH="3429116" progId="MSGraph.Chart.8">
                  <p:embed followColorScheme="full"/>
                </p:oleObj>
              </mc:Choice>
              <mc:Fallback>
                <p:oleObj name="Chart" r:id="rId2" imgW="6705484" imgH="3429116" progId="MSGraph.Chart.8">
                  <p:embed followColorScheme="full"/>
                  <p:pic>
                    <p:nvPicPr>
                      <p:cNvPr id="4" name="Object 5">
                        <a:extLst>
                          <a:ext uri="{FF2B5EF4-FFF2-40B4-BE49-F238E27FC236}">
                            <a16:creationId xmlns:a16="http://schemas.microsoft.com/office/drawing/2014/main" id="{576CCE28-E155-784A-A612-1AA18306500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7842" y="1501937"/>
                        <a:ext cx="6776090" cy="34727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>
            <a:extLst>
              <a:ext uri="{FF2B5EF4-FFF2-40B4-BE49-F238E27FC236}">
                <a16:creationId xmlns:a16="http://schemas.microsoft.com/office/drawing/2014/main" id="{5DC26143-1226-457B-A196-9E7E5180512E}"/>
              </a:ext>
            </a:extLst>
          </p:cNvPr>
          <p:cNvSpPr/>
          <p:nvPr/>
        </p:nvSpPr>
        <p:spPr>
          <a:xfrm>
            <a:off x="957431" y="991870"/>
            <a:ext cx="527747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im Kanton Zug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BF4B1F6-CD82-4C65-A25A-5630F481A884}"/>
              </a:ext>
            </a:extLst>
          </p:cNvPr>
          <p:cNvSpPr txBox="1"/>
          <p:nvPr/>
        </p:nvSpPr>
        <p:spPr>
          <a:xfrm>
            <a:off x="8060787" y="4783016"/>
            <a:ext cx="1202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/>
              <a:t>Quelle: </a:t>
            </a:r>
            <a:r>
              <a:rPr lang="de-CH" sz="1400" dirty="0" err="1"/>
              <a:t>Seco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656914432"/>
      </p:ext>
    </p:extLst>
  </p:cSld>
  <p:clrMapOvr>
    <a:masterClrMapping/>
  </p:clrMapOvr>
</p:sld>
</file>

<file path=ppt/theme/theme1.xml><?xml version="1.0" encoding="utf-8"?>
<a:theme xmlns:a="http://schemas.openxmlformats.org/drawingml/2006/main" name="Titelbild, Schlussbil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antonZug_PPT-Vorlage_allgemein_TEST.potx" id="{305AE43C-B565-4A70-9372-2179EA7C3EBD}" vid="{EAE5D027-0642-4839-83B0-8C7D5CB919A4}"/>
    </a:ext>
  </a:extLst>
</a:theme>
</file>

<file path=ppt/theme/theme2.xml><?xml version="1.0" encoding="utf-8"?>
<a:theme xmlns:a="http://schemas.openxmlformats.org/drawingml/2006/main" name="Titelfoli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antonZug_PPT-Vorlage_allgemein_TEST.potx" id="{305AE43C-B565-4A70-9372-2179EA7C3EBD}" vid="{978ECA20-2CF9-4408-92C5-04B42610D131}"/>
    </a:ext>
  </a:extLst>
</a:theme>
</file>

<file path=ppt/theme/theme3.xml><?xml version="1.0" encoding="utf-8"?>
<a:theme xmlns:a="http://schemas.openxmlformats.org/drawingml/2006/main" name="Inhaltsfolien">
  <a:themeElements>
    <a:clrScheme name="Standarddesign 1">
      <a:dk1>
        <a:srgbClr val="000000"/>
      </a:dk1>
      <a:lt1>
        <a:srgbClr val="FFFFFF"/>
      </a:lt1>
      <a:dk2>
        <a:srgbClr val="B2B2B2"/>
      </a:dk2>
      <a:lt2>
        <a:srgbClr val="C3375A"/>
      </a:lt2>
      <a:accent1>
        <a:srgbClr val="0070B8"/>
      </a:accent1>
      <a:accent2>
        <a:srgbClr val="EBD21E"/>
      </a:accent2>
      <a:accent3>
        <a:srgbClr val="FFFFFF"/>
      </a:accent3>
      <a:accent4>
        <a:srgbClr val="000000"/>
      </a:accent4>
      <a:accent5>
        <a:srgbClr val="AABBD8"/>
      </a:accent5>
      <a:accent6>
        <a:srgbClr val="D5BE1A"/>
      </a:accent6>
      <a:hlink>
        <a:srgbClr val="AACD4B"/>
      </a:hlink>
      <a:folHlink>
        <a:srgbClr val="2D9B6E"/>
      </a:folHlink>
    </a:clrScheme>
    <a:fontScheme name="Standarddesign">
      <a:majorFont>
        <a:latin typeface="Arial Narrow"/>
        <a:ea typeface=""/>
        <a:cs typeface="Arial"/>
      </a:majorFont>
      <a:minorFont>
        <a:latin typeface="Arial Narrow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pitchFamily="34" charset="0"/>
            <a:cs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">
        <a:dk1>
          <a:srgbClr val="000000"/>
        </a:dk1>
        <a:lt1>
          <a:srgbClr val="FFFFFF"/>
        </a:lt1>
        <a:dk2>
          <a:srgbClr val="B2B2B2"/>
        </a:dk2>
        <a:lt2>
          <a:srgbClr val="C3375A"/>
        </a:lt2>
        <a:accent1>
          <a:srgbClr val="0070B8"/>
        </a:accent1>
        <a:accent2>
          <a:srgbClr val="EBD21E"/>
        </a:accent2>
        <a:accent3>
          <a:srgbClr val="FFFFFF"/>
        </a:accent3>
        <a:accent4>
          <a:srgbClr val="000000"/>
        </a:accent4>
        <a:accent5>
          <a:srgbClr val="AABBD8"/>
        </a:accent5>
        <a:accent6>
          <a:srgbClr val="D5BE1A"/>
        </a:accent6>
        <a:hlink>
          <a:srgbClr val="AACD4B"/>
        </a:hlink>
        <a:folHlink>
          <a:srgbClr val="2D9B6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KantonZug_PPT-Vorlage_allgemein_TEST.potx" id="{305AE43C-B565-4A70-9372-2179EA7C3EBD}" vid="{A4FFB06A-B5C0-42B7-B69E-991B8678ADA4}"/>
    </a:ext>
  </a:extLst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document xmlns="http://www.docugate.com/2015/docugatedatastorexml">
  <snapins xmlns=""/>
</document>
</file>

<file path=customXml/itemProps1.xml><?xml version="1.0" encoding="utf-8"?>
<ds:datastoreItem xmlns:ds="http://schemas.openxmlformats.org/officeDocument/2006/customXml" ds:itemID="{D6FAEC13-B996-461B-9A70-101C8C311F59}">
  <ds:schemaRefs>
    <ds:schemaRef ds:uri="http://www.docugate.com/2015/docugatedatastorexml"/>
    <ds:schemaRef ds:uri="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246</Words>
  <Application>Microsoft Office PowerPoint</Application>
  <PresentationFormat>Bildschirmpräsentation (16:9)</PresentationFormat>
  <Paragraphs>45</Paragraphs>
  <Slides>10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3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8" baseType="lpstr">
      <vt:lpstr>Arial</vt:lpstr>
      <vt:lpstr>Arial Narrow</vt:lpstr>
      <vt:lpstr>Calibri Light</vt:lpstr>
      <vt:lpstr>Wingdings</vt:lpstr>
      <vt:lpstr>Titelbild, Schlussbild</vt:lpstr>
      <vt:lpstr>Titelfolie</vt:lpstr>
      <vt:lpstr>Inhaltsfolien</vt:lpstr>
      <vt:lpstr>Chart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Nicole Zimmermann</dc:creator>
  <cp:lastModifiedBy>Yvonne Valentino</cp:lastModifiedBy>
  <cp:revision>184</cp:revision>
  <cp:lastPrinted>2024-08-02T07:59:34Z</cp:lastPrinted>
  <dcterms:created xsi:type="dcterms:W3CDTF">2021-07-13T06:33:06Z</dcterms:created>
  <dcterms:modified xsi:type="dcterms:W3CDTF">2025-08-07T07:14:53Z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id">
    <vt:lpwstr>d3fbf83f-0cce-449c-a476-15f302320692</vt:lpwstr>
  </property>
  <property fmtid="{D5CDD505-2E9C-101B-9397-08002B2CF9AE}" pid="3" name="templateexternalid">
    <vt:lpwstr>29ff22d0-cbf2-49cd-89e2-a198cbdda4ac</vt:lpwstr>
  </property>
  <property fmtid="{D5CDD505-2E9C-101B-9397-08002B2CF9AE}" pid="4" name="languagekey">
    <vt:lpwstr>DE</vt:lpwstr>
  </property>
  <property fmtid="{D5CDD505-2E9C-101B-9397-08002B2CF9AE}" pid="5" name="taskpaneguid">
    <vt:lpwstr>a0991873-b3ab-40bc-ae03-4d7b89360c82</vt:lpwstr>
  </property>
  <property fmtid="{D5CDD505-2E9C-101B-9397-08002B2CF9AE}" pid="6" name="taskpaneenablemanually">
    <vt:lpwstr>Manually</vt:lpwstr>
  </property>
  <property fmtid="{D5CDD505-2E9C-101B-9397-08002B2CF9AE}" pid="7" name="templatename">
    <vt:lpwstr>PPT-Vorlage allgemein 16:9</vt:lpwstr>
  </property>
  <property fmtid="{D5CDD505-2E9C-101B-9397-08002B2CF9AE}" pid="8" name="docugatedocumenthasdatastore">
    <vt:lpwstr>True</vt:lpwstr>
  </property>
  <property fmtid="{D5CDD505-2E9C-101B-9397-08002B2CF9AE}" pid="9" name="templatedisplayname">
    <vt:lpwstr>PPT-Vorlage allgemein 16:9</vt:lpwstr>
  </property>
  <property fmtid="{D5CDD505-2E9C-101B-9397-08002B2CF9AE}" pid="10" name="dgworkflowid">
    <vt:lpwstr>74cca944-ee14-4be8-ba7d-607b9e91a4d3</vt:lpwstr>
  </property>
  <property fmtid="{D5CDD505-2E9C-101B-9397-08002B2CF9AE}" pid="11" name="docugatedocumentversion">
    <vt:lpwstr>5.16.0.1</vt:lpwstr>
  </property>
  <property fmtid="{D5CDD505-2E9C-101B-9397-08002B2CF9AE}" pid="12" name="docugatedocumentcreationpath">
    <vt:lpwstr>C:\Users\muia\AppData\Local\Temp\Docugate\Documents\xnfydx4n.pptx</vt:lpwstr>
  </property>
  <property fmtid="{D5CDD505-2E9C-101B-9397-08002B2CF9AE}" pid="13" name="MSIP_Label_5f6c350c-d04c-42cf-a2dc-28029b354aa8_Enabled">
    <vt:lpwstr>true</vt:lpwstr>
  </property>
  <property fmtid="{D5CDD505-2E9C-101B-9397-08002B2CF9AE}" pid="14" name="MSIP_Label_5f6c350c-d04c-42cf-a2dc-28029b354aa8_SetDate">
    <vt:lpwstr>2024-09-02T05:10:51Z</vt:lpwstr>
  </property>
  <property fmtid="{D5CDD505-2E9C-101B-9397-08002B2CF9AE}" pid="15" name="MSIP_Label_5f6c350c-d04c-42cf-a2dc-28029b354aa8_Method">
    <vt:lpwstr>Standard</vt:lpwstr>
  </property>
  <property fmtid="{D5CDD505-2E9C-101B-9397-08002B2CF9AE}" pid="16" name="MSIP_Label_5f6c350c-d04c-42cf-a2dc-28029b354aa8_Name">
    <vt:lpwstr>KTZG_Intern</vt:lpwstr>
  </property>
  <property fmtid="{D5CDD505-2E9C-101B-9397-08002B2CF9AE}" pid="17" name="MSIP_Label_5f6c350c-d04c-42cf-a2dc-28029b354aa8_SiteId">
    <vt:lpwstr>7b979bcc-f4f4-4d20-8c59-e9b7a9406038</vt:lpwstr>
  </property>
  <property fmtid="{D5CDD505-2E9C-101B-9397-08002B2CF9AE}" pid="18" name="MSIP_Label_5f6c350c-d04c-42cf-a2dc-28029b354aa8_ActionId">
    <vt:lpwstr>5ba0f073-1895-43cf-920b-3e1221f7a3b3</vt:lpwstr>
  </property>
  <property fmtid="{D5CDD505-2E9C-101B-9397-08002B2CF9AE}" pid="19" name="MSIP_Label_5f6c350c-d04c-42cf-a2dc-28029b354aa8_ContentBits">
    <vt:lpwstr>0</vt:lpwstr>
  </property>
</Properties>
</file>